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5143500" cx="9144000"/>
  <p:notesSz cx="6858000" cy="9144000"/>
  <p:embeddedFontLst>
    <p:embeddedFont>
      <p:font typeface="Inter"/>
      <p:regular r:id="rId25"/>
      <p:bold r:id="rId26"/>
      <p:italic r:id="rId27"/>
      <p:boldItalic r:id="rId28"/>
    </p:embeddedFont>
    <p:embeddedFont>
      <p:font typeface="Poppi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3" roundtripDataSignature="AMtx7mjGGm1aQOp9c5QUKfIsNl+49oSL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F4E40A7-3B24-46A3-AA04-02B11879CE74}">
  <a:tblStyle styleId="{2F4E40A7-3B24-46A3-AA04-02B11879CE74}"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C69DCA6-52FA-47A5-917D-B322B9E5BD92}" styleName="Table_1">
    <a:wholeTbl>
      <a:tcTxStyle b="off" i="off">
        <a:font>
          <a:latin typeface="Arial"/>
          <a:ea typeface="Arial"/>
          <a:cs typeface="Arial"/>
        </a:font>
        <a:schemeClr val="dk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chemeClr val="accent5"/>
              </a:solidFill>
              <a:prstDash val="solid"/>
              <a:round/>
              <a:headEnd len="sm" w="sm" type="none"/>
              <a:tailEnd len="sm" w="sm" type="none"/>
            </a:ln>
          </a:insideV>
        </a:tcBdr>
        <a:fill>
          <a:solidFill>
            <a:srgbClr val="FFFFFF">
              <a:alpha val="0"/>
            </a:srgbClr>
          </a:solidFill>
        </a:fill>
      </a:tcStyle>
    </a:wholeTbl>
    <a:band1H>
      <a:tcTxStyle/>
      <a:tcStyle>
        <a:fill>
          <a:solidFill>
            <a:schemeClr val="accent5">
              <a:alpha val="40000"/>
            </a:schemeClr>
          </a:solidFill>
        </a:fill>
      </a:tcStyle>
    </a:band1H>
    <a:band2H>
      <a:tcTxStyle/>
    </a:band2H>
    <a:band1V>
      <a:tcTxStyle/>
      <a:tcStyle>
        <a:tcBdr>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tcBdr>
        <a:fill>
          <a:solidFill>
            <a:schemeClr val="accent5">
              <a:alpha val="40000"/>
            </a:schemeClr>
          </a:solidFill>
        </a:fill>
      </a:tcStyle>
    </a:band1V>
    <a:band2V>
      <a:tcTxStyle/>
    </a:band2V>
    <a:lastCol>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Arial"/>
          <a:ea typeface="Arial"/>
          <a:cs typeface="Arial"/>
        </a:font>
        <a:schemeClr val="lt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5"/>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Inter-bold.fntdata"/><Relationship Id="rId25" Type="http://schemas.openxmlformats.org/officeDocument/2006/relationships/font" Target="fonts/Inter-regular.fntdata"/><Relationship Id="rId28" Type="http://schemas.openxmlformats.org/officeDocument/2006/relationships/font" Target="fonts/Inter-boldItalic.fntdata"/><Relationship Id="rId27" Type="http://schemas.openxmlformats.org/officeDocument/2006/relationships/font" Target="fonts/Inter-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Poppins-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4.xml"/><Relationship Id="rId33" Type="http://customschemas.google.com/relationships/presentationmetadata" Target="metadata"/><Relationship Id="rId10" Type="http://schemas.openxmlformats.org/officeDocument/2006/relationships/slide" Target="slides/slide3.xml"/><Relationship Id="rId32" Type="http://schemas.openxmlformats.org/officeDocument/2006/relationships/font" Target="fonts/Poppins-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5be923a53a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5be923a53a_0_1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35be923a53a_0_11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5be923a53a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5be923a53a_0_1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35be923a53a_0_17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5be923a53a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5be923a53a_0_2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35be923a53a_0_23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5be923a53a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5be923a53a_0_3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35be923a53a_0_35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98" name="Google Shape;29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5be923a53a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5be923a53a_0_2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5be923a53a_0_29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1200"/>
              </a:spcBef>
              <a:spcAft>
                <a:spcPts val="120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5be923a53a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5be923a53a_0_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35be923a53a_0_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5be923a53a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5be923a53a_0_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35be923a53a_0_5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 Id="rId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12"/>
          <p:cNvSpPr txBox="1"/>
          <p:nvPr>
            <p:ph type="ctrTitle"/>
          </p:nvPr>
        </p:nvSpPr>
        <p:spPr>
          <a:xfrm>
            <a:off x="548623" y="1901487"/>
            <a:ext cx="5587001" cy="1022304"/>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1A6D"/>
              </a:buClr>
              <a:buSzPts val="3600"/>
              <a:buFont typeface="Inter"/>
              <a:buNone/>
              <a:defRPr sz="3600">
                <a:solidFill>
                  <a:srgbClr val="001A6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 name="Google Shape;10;p12"/>
          <p:cNvSpPr txBox="1"/>
          <p:nvPr>
            <p:ph idx="1" type="subTitle"/>
          </p:nvPr>
        </p:nvSpPr>
        <p:spPr>
          <a:xfrm>
            <a:off x="548623" y="3104290"/>
            <a:ext cx="5587001" cy="50169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rgbClr val="001A6D"/>
              </a:buClr>
              <a:buSzPts val="1600"/>
              <a:buFont typeface="Inter"/>
              <a:buNone/>
              <a:defRPr b="0" i="0" sz="1800" u="none" cap="none" strike="noStrike">
                <a:solidFill>
                  <a:srgbClr val="001A6D"/>
                </a:solidFill>
                <a:latin typeface="Inter"/>
                <a:ea typeface="Inter"/>
                <a:cs typeface="Inter"/>
                <a:sym typeface="Inter"/>
              </a:defRPr>
            </a:lvl1pPr>
            <a:lvl2pPr lvl="1" marR="0" rtl="0" algn="ctr">
              <a:lnSpc>
                <a:spcPct val="90000"/>
              </a:lnSpc>
              <a:spcBef>
                <a:spcPts val="400"/>
              </a:spcBef>
              <a:spcAft>
                <a:spcPts val="0"/>
              </a:spcAft>
              <a:buClr>
                <a:schemeClr val="dk2"/>
              </a:buClr>
              <a:buSzPts val="1300"/>
              <a:buFont typeface="Calibri"/>
              <a:buNone/>
              <a:defRPr b="0" i="0" sz="1500" u="none" cap="none" strike="noStrike">
                <a:solidFill>
                  <a:schemeClr val="dk2"/>
                </a:solidFill>
                <a:latin typeface="Calibri"/>
                <a:ea typeface="Calibri"/>
                <a:cs typeface="Calibri"/>
                <a:sym typeface="Calibri"/>
              </a:defRPr>
            </a:lvl2pPr>
            <a:lvl3pPr lvl="2" marR="0" rtl="0" algn="ctr">
              <a:lnSpc>
                <a:spcPct val="90000"/>
              </a:lnSpc>
              <a:spcBef>
                <a:spcPts val="400"/>
              </a:spcBef>
              <a:spcAft>
                <a:spcPts val="0"/>
              </a:spcAft>
              <a:buClr>
                <a:schemeClr val="dk2"/>
              </a:buClr>
              <a:buSzPts val="1200"/>
              <a:buFont typeface="Calibri"/>
              <a:buNone/>
              <a:defRPr b="0" i="0" sz="1400" u="none" cap="none" strike="noStrike">
                <a:solidFill>
                  <a:schemeClr val="dk2"/>
                </a:solidFill>
                <a:latin typeface="Calibri"/>
                <a:ea typeface="Calibri"/>
                <a:cs typeface="Calibri"/>
                <a:sym typeface="Calibri"/>
              </a:defRPr>
            </a:lvl3pPr>
            <a:lvl4pPr lvl="3" marR="0" rtl="0" algn="ctr">
              <a:lnSpc>
                <a:spcPct val="90000"/>
              </a:lnSpc>
              <a:spcBef>
                <a:spcPts val="400"/>
              </a:spcBef>
              <a:spcAft>
                <a:spcPts val="0"/>
              </a:spcAft>
              <a:buClr>
                <a:schemeClr val="dk2"/>
              </a:buClr>
              <a:buSzPts val="1100"/>
              <a:buFont typeface="Calibri"/>
              <a:buNone/>
              <a:defRPr b="0" i="0" sz="1200" u="none" cap="none" strike="noStrike">
                <a:solidFill>
                  <a:schemeClr val="dk2"/>
                </a:solidFill>
                <a:latin typeface="Calibri"/>
                <a:ea typeface="Calibri"/>
                <a:cs typeface="Calibri"/>
                <a:sym typeface="Calibri"/>
              </a:defRPr>
            </a:lvl4pPr>
            <a:lvl5pPr lvl="4" marR="0" rtl="0" algn="ctr">
              <a:lnSpc>
                <a:spcPct val="90000"/>
              </a:lnSpc>
              <a:spcBef>
                <a:spcPts val="400"/>
              </a:spcBef>
              <a:spcAft>
                <a:spcPts val="0"/>
              </a:spcAft>
              <a:buClr>
                <a:schemeClr val="dk2"/>
              </a:buClr>
              <a:buSzPts val="1100"/>
              <a:buFont typeface="Calibri"/>
              <a:buNone/>
              <a:defRPr b="0" i="0" sz="1200" u="none" cap="none" strike="noStrike">
                <a:solidFill>
                  <a:schemeClr val="dk2"/>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pic>
        <p:nvPicPr>
          <p:cNvPr id="11" name="Google Shape;11;p12"/>
          <p:cNvPicPr preferRelativeResize="0"/>
          <p:nvPr/>
        </p:nvPicPr>
        <p:blipFill rotWithShape="1">
          <a:blip r:embed="rId3">
            <a:alphaModFix/>
          </a:blip>
          <a:srcRect b="0" l="0" r="0" t="0"/>
          <a:stretch/>
        </p:blipFill>
        <p:spPr>
          <a:xfrm>
            <a:off x="7778560" y="4769175"/>
            <a:ext cx="1365440" cy="285415"/>
          </a:xfrm>
          <a:prstGeom prst="rect">
            <a:avLst/>
          </a:prstGeom>
          <a:noFill/>
          <a:ln>
            <a:noFill/>
          </a:ln>
        </p:spPr>
      </p:pic>
      <p:pic>
        <p:nvPicPr>
          <p:cNvPr id="12" name="Google Shape;12;p12"/>
          <p:cNvPicPr preferRelativeResize="0"/>
          <p:nvPr/>
        </p:nvPicPr>
        <p:blipFill rotWithShape="1">
          <a:blip r:embed="rId4">
            <a:alphaModFix/>
          </a:blip>
          <a:srcRect b="0" l="0" r="0" t="0"/>
          <a:stretch/>
        </p:blipFill>
        <p:spPr>
          <a:xfrm>
            <a:off x="543911" y="117116"/>
            <a:ext cx="4028090" cy="8014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5"/>
          <p:cNvSpPr txBox="1"/>
          <p:nvPr>
            <p:ph type="title"/>
          </p:nvPr>
        </p:nvSpPr>
        <p:spPr>
          <a:xfrm>
            <a:off x="1112700" y="107225"/>
            <a:ext cx="7563600" cy="572700"/>
          </a:xfrm>
          <a:prstGeom prst="rect">
            <a:avLst/>
          </a:prstGeom>
          <a:noFill/>
          <a:ln>
            <a:noFill/>
          </a:ln>
        </p:spPr>
        <p:txBody>
          <a:bodyPr anchorCtr="0" anchor="t" bIns="68575" lIns="68575" spcFirstLastPara="1" rIns="68575" wrap="square" tIns="68575">
            <a:normAutofit/>
          </a:bodyPr>
          <a:lstStyle>
            <a:lvl1pPr lvl="0" algn="r">
              <a:lnSpc>
                <a:spcPct val="90000"/>
              </a:lnSpc>
              <a:spcBef>
                <a:spcPts val="0"/>
              </a:spcBef>
              <a:spcAft>
                <a:spcPts val="0"/>
              </a:spcAft>
              <a:buClr>
                <a:srgbClr val="001A6D"/>
              </a:buClr>
              <a:buSzPts val="1700"/>
              <a:buFont typeface="Inter"/>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56" name="Google Shape;56;p15"/>
          <p:cNvSpPr txBox="1"/>
          <p:nvPr>
            <p:ph idx="12" type="sldNum"/>
          </p:nvPr>
        </p:nvSpPr>
        <p:spPr>
          <a:xfrm>
            <a:off x="8773728" y="4668950"/>
            <a:ext cx="370200" cy="393600"/>
          </a:xfrm>
          <a:prstGeom prst="rect">
            <a:avLst/>
          </a:prstGeom>
          <a:noFill/>
          <a:ln>
            <a:noFill/>
          </a:ln>
        </p:spPr>
        <p:txBody>
          <a:bodyPr anchorCtr="0" anchor="ctr" bIns="68575" lIns="68575" spcFirstLastPara="1" rIns="68575" wrap="square" tIns="68575">
            <a:normAutofit/>
          </a:bodyPr>
          <a:lstStyle>
            <a:lvl1pPr indent="0" lvl="0"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1pPr>
            <a:lvl2pPr indent="0" lvl="1"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2pPr>
            <a:lvl3pPr indent="0" lvl="2"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3pPr>
            <a:lvl4pPr indent="0" lvl="3"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4pPr>
            <a:lvl5pPr indent="0" lvl="4"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5pPr>
            <a:lvl6pPr indent="0" lvl="5"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6pPr>
            <a:lvl7pPr indent="0" lvl="6"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7pPr>
            <a:lvl8pPr indent="0" lvl="7"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8pPr>
            <a:lvl9pPr indent="0" lvl="8"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57" name="Google Shape;57;p15"/>
          <p:cNvPicPr preferRelativeResize="0"/>
          <p:nvPr/>
        </p:nvPicPr>
        <p:blipFill rotWithShape="1">
          <a:blip r:embed="rId2">
            <a:alphaModFix/>
          </a:blip>
          <a:srcRect b="0" l="0" r="0" t="0"/>
          <a:stretch/>
        </p:blipFill>
        <p:spPr>
          <a:xfrm>
            <a:off x="311700" y="4724066"/>
            <a:ext cx="1420541" cy="28336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23"/>
          <p:cNvSpPr txBox="1"/>
          <p:nvPr>
            <p:ph type="ctrTitle"/>
          </p:nvPr>
        </p:nvSpPr>
        <p:spPr>
          <a:xfrm>
            <a:off x="548623" y="1901487"/>
            <a:ext cx="5586900" cy="10224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1A6D"/>
              </a:buClr>
              <a:buSzPts val="3600"/>
              <a:buFont typeface="Inter"/>
              <a:buNone/>
              <a:defRPr sz="3600">
                <a:solidFill>
                  <a:srgbClr val="001A6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23"/>
          <p:cNvSpPr txBox="1"/>
          <p:nvPr>
            <p:ph idx="1" type="subTitle"/>
          </p:nvPr>
        </p:nvSpPr>
        <p:spPr>
          <a:xfrm>
            <a:off x="548623" y="3104291"/>
            <a:ext cx="5586900" cy="5019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rgbClr val="001A6D"/>
              </a:buClr>
              <a:buSzPts val="1600"/>
              <a:buFont typeface="Inter"/>
              <a:buNone/>
              <a:defRPr b="0" i="0" sz="1800" u="none" cap="none" strike="noStrike">
                <a:solidFill>
                  <a:srgbClr val="001A6D"/>
                </a:solidFill>
                <a:latin typeface="Inter"/>
                <a:ea typeface="Inter"/>
                <a:cs typeface="Inter"/>
                <a:sym typeface="Inter"/>
              </a:defRPr>
            </a:lvl1pPr>
            <a:lvl2pPr lvl="1" marR="0" rtl="0" algn="ctr">
              <a:lnSpc>
                <a:spcPct val="90000"/>
              </a:lnSpc>
              <a:spcBef>
                <a:spcPts val="400"/>
              </a:spcBef>
              <a:spcAft>
                <a:spcPts val="0"/>
              </a:spcAft>
              <a:buClr>
                <a:schemeClr val="dk2"/>
              </a:buClr>
              <a:buSzPts val="1300"/>
              <a:buFont typeface="Calibri"/>
              <a:buNone/>
              <a:defRPr b="0" i="0" sz="1500" u="none" cap="none" strike="noStrike">
                <a:solidFill>
                  <a:schemeClr val="dk2"/>
                </a:solidFill>
                <a:latin typeface="Calibri"/>
                <a:ea typeface="Calibri"/>
                <a:cs typeface="Calibri"/>
                <a:sym typeface="Calibri"/>
              </a:defRPr>
            </a:lvl2pPr>
            <a:lvl3pPr lvl="2" marR="0" rtl="0" algn="ctr">
              <a:lnSpc>
                <a:spcPct val="90000"/>
              </a:lnSpc>
              <a:spcBef>
                <a:spcPts val="400"/>
              </a:spcBef>
              <a:spcAft>
                <a:spcPts val="0"/>
              </a:spcAft>
              <a:buClr>
                <a:schemeClr val="dk2"/>
              </a:buClr>
              <a:buSzPts val="1200"/>
              <a:buFont typeface="Calibri"/>
              <a:buNone/>
              <a:defRPr b="0" i="0" sz="1400" u="none" cap="none" strike="noStrike">
                <a:solidFill>
                  <a:schemeClr val="dk2"/>
                </a:solidFill>
                <a:latin typeface="Calibri"/>
                <a:ea typeface="Calibri"/>
                <a:cs typeface="Calibri"/>
                <a:sym typeface="Calibri"/>
              </a:defRPr>
            </a:lvl3pPr>
            <a:lvl4pPr lvl="3" marR="0" rtl="0" algn="ctr">
              <a:lnSpc>
                <a:spcPct val="90000"/>
              </a:lnSpc>
              <a:spcBef>
                <a:spcPts val="400"/>
              </a:spcBef>
              <a:spcAft>
                <a:spcPts val="0"/>
              </a:spcAft>
              <a:buClr>
                <a:schemeClr val="dk2"/>
              </a:buClr>
              <a:buSzPts val="1100"/>
              <a:buFont typeface="Calibri"/>
              <a:buNone/>
              <a:defRPr b="0" i="0" sz="1200" u="none" cap="none" strike="noStrike">
                <a:solidFill>
                  <a:schemeClr val="dk2"/>
                </a:solidFill>
                <a:latin typeface="Calibri"/>
                <a:ea typeface="Calibri"/>
                <a:cs typeface="Calibri"/>
                <a:sym typeface="Calibri"/>
              </a:defRPr>
            </a:lvl4pPr>
            <a:lvl5pPr lvl="4" marR="0" rtl="0" algn="ctr">
              <a:lnSpc>
                <a:spcPct val="90000"/>
              </a:lnSpc>
              <a:spcBef>
                <a:spcPts val="400"/>
              </a:spcBef>
              <a:spcAft>
                <a:spcPts val="0"/>
              </a:spcAft>
              <a:buClr>
                <a:schemeClr val="dk2"/>
              </a:buClr>
              <a:buSzPts val="1100"/>
              <a:buFont typeface="Calibri"/>
              <a:buNone/>
              <a:defRPr b="0" i="0" sz="1200" u="none" cap="none" strike="noStrike">
                <a:solidFill>
                  <a:schemeClr val="dk2"/>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pic>
        <p:nvPicPr>
          <p:cNvPr id="61" name="Google Shape;61;p23"/>
          <p:cNvPicPr preferRelativeResize="0"/>
          <p:nvPr/>
        </p:nvPicPr>
        <p:blipFill rotWithShape="1">
          <a:blip r:embed="rId3">
            <a:alphaModFix/>
          </a:blip>
          <a:srcRect b="0" l="0" r="0" t="0"/>
          <a:stretch/>
        </p:blipFill>
        <p:spPr>
          <a:xfrm>
            <a:off x="7778561" y="4769175"/>
            <a:ext cx="1365444" cy="285416"/>
          </a:xfrm>
          <a:prstGeom prst="rect">
            <a:avLst/>
          </a:prstGeom>
          <a:noFill/>
          <a:ln>
            <a:noFill/>
          </a:ln>
        </p:spPr>
      </p:pic>
      <p:pic>
        <p:nvPicPr>
          <p:cNvPr id="62" name="Google Shape;62;p23"/>
          <p:cNvPicPr preferRelativeResize="0"/>
          <p:nvPr/>
        </p:nvPicPr>
        <p:blipFill rotWithShape="1">
          <a:blip r:embed="rId4">
            <a:alphaModFix/>
          </a:blip>
          <a:srcRect b="0" l="0" r="0" t="0"/>
          <a:stretch/>
        </p:blipFill>
        <p:spPr>
          <a:xfrm>
            <a:off x="548623" y="158164"/>
            <a:ext cx="4160150" cy="82767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3" name="Shape 63"/>
        <p:cNvGrpSpPr/>
        <p:nvPr/>
      </p:nvGrpSpPr>
      <p:grpSpPr>
        <a:xfrm>
          <a:off x="0" y="0"/>
          <a:ext cx="0" cy="0"/>
          <a:chOff x="0" y="0"/>
          <a:chExt cx="0" cy="0"/>
        </a:xfrm>
      </p:grpSpPr>
      <p:sp>
        <p:nvSpPr>
          <p:cNvPr id="64" name="Google Shape;64;p24"/>
          <p:cNvSpPr txBox="1"/>
          <p:nvPr>
            <p:ph type="title"/>
          </p:nvPr>
        </p:nvSpPr>
        <p:spPr>
          <a:xfrm>
            <a:off x="1112700" y="107225"/>
            <a:ext cx="7563600" cy="572700"/>
          </a:xfrm>
          <a:prstGeom prst="rect">
            <a:avLst/>
          </a:prstGeom>
          <a:noFill/>
          <a:ln>
            <a:noFill/>
          </a:ln>
        </p:spPr>
        <p:txBody>
          <a:bodyPr anchorCtr="0" anchor="t" bIns="68575" lIns="68575" spcFirstLastPara="1" rIns="68575" wrap="square" tIns="68575">
            <a:normAutofit/>
          </a:bodyPr>
          <a:lstStyle>
            <a:lvl1pPr lvl="0" algn="r">
              <a:lnSpc>
                <a:spcPct val="90000"/>
              </a:lnSpc>
              <a:spcBef>
                <a:spcPts val="0"/>
              </a:spcBef>
              <a:spcAft>
                <a:spcPts val="0"/>
              </a:spcAft>
              <a:buClr>
                <a:srgbClr val="001A6D"/>
              </a:buClr>
              <a:buSzPts val="1700"/>
              <a:buFont typeface="Inter"/>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65" name="Google Shape;65;p24"/>
          <p:cNvSpPr txBox="1"/>
          <p:nvPr>
            <p:ph idx="1" type="body"/>
          </p:nvPr>
        </p:nvSpPr>
        <p:spPr>
          <a:xfrm>
            <a:off x="311700" y="1152475"/>
            <a:ext cx="3999900" cy="3416400"/>
          </a:xfrm>
          <a:prstGeom prst="rect">
            <a:avLst/>
          </a:prstGeom>
          <a:noFill/>
          <a:ln>
            <a:noFill/>
          </a:ln>
        </p:spPr>
        <p:txBody>
          <a:bodyPr anchorCtr="0" anchor="t" bIns="68575" lIns="68575" spcFirstLastPara="1" rIns="68575" wrap="square" tIns="68575">
            <a:normAutofit/>
          </a:bodyPr>
          <a:lstStyle>
            <a:lvl1pPr indent="-298450" lvl="0" marL="457200" marR="0" rtl="0" algn="l">
              <a:lnSpc>
                <a:spcPct val="90000"/>
              </a:lnSpc>
              <a:spcBef>
                <a:spcPts val="0"/>
              </a:spcBef>
              <a:spcAft>
                <a:spcPts val="0"/>
              </a:spcAft>
              <a:buClr>
                <a:schemeClr val="dk2"/>
              </a:buClr>
              <a:buSzPts val="1100"/>
              <a:buFont typeface="Calibri"/>
              <a:buChar char="●"/>
              <a:defRPr b="0" i="0" sz="1400" u="none" cap="none" strike="noStrike">
                <a:solidFill>
                  <a:schemeClr val="dk2"/>
                </a:solidFill>
                <a:latin typeface="Calibri"/>
                <a:ea typeface="Calibri"/>
                <a:cs typeface="Calibri"/>
                <a:sym typeface="Calibri"/>
              </a:defRPr>
            </a:lvl1pPr>
            <a:lvl2pPr indent="-285750" lvl="1" marL="914400" marR="0" rtl="0" algn="l">
              <a:lnSpc>
                <a:spcPct val="90000"/>
              </a:lnSpc>
              <a:spcBef>
                <a:spcPts val="0"/>
              </a:spcBef>
              <a:spcAft>
                <a:spcPts val="0"/>
              </a:spcAft>
              <a:buClr>
                <a:schemeClr val="dk2"/>
              </a:buClr>
              <a:buSzPts val="900"/>
              <a:buFont typeface="Calibri"/>
              <a:buChar char="○"/>
              <a:defRPr b="0" i="0" sz="1200" u="none" cap="none" strike="noStrike">
                <a:solidFill>
                  <a:schemeClr val="dk2"/>
                </a:solidFill>
                <a:latin typeface="Calibri"/>
                <a:ea typeface="Calibri"/>
                <a:cs typeface="Calibri"/>
                <a:sym typeface="Calibri"/>
              </a:defRPr>
            </a:lvl2pPr>
            <a:lvl3pPr indent="-285750" lvl="2" marL="1371600" marR="0" rtl="0" algn="l">
              <a:lnSpc>
                <a:spcPct val="90000"/>
              </a:lnSpc>
              <a:spcBef>
                <a:spcPts val="0"/>
              </a:spcBef>
              <a:spcAft>
                <a:spcPts val="0"/>
              </a:spcAft>
              <a:buClr>
                <a:schemeClr val="dk2"/>
              </a:buClr>
              <a:buSzPts val="900"/>
              <a:buFont typeface="Calibri"/>
              <a:buChar char="■"/>
              <a:defRPr b="0" i="0" sz="1200" u="none" cap="none" strike="noStrike">
                <a:solidFill>
                  <a:schemeClr val="dk2"/>
                </a:solidFill>
                <a:latin typeface="Calibri"/>
                <a:ea typeface="Calibri"/>
                <a:cs typeface="Calibri"/>
                <a:sym typeface="Calibri"/>
              </a:defRPr>
            </a:lvl3pPr>
            <a:lvl4pPr indent="-285750" lvl="3" marL="1828800" marR="0" rtl="0" algn="l">
              <a:lnSpc>
                <a:spcPct val="90000"/>
              </a:lnSpc>
              <a:spcBef>
                <a:spcPts val="0"/>
              </a:spcBef>
              <a:spcAft>
                <a:spcPts val="0"/>
              </a:spcAft>
              <a:buClr>
                <a:schemeClr val="dk2"/>
              </a:buClr>
              <a:buSzPts val="900"/>
              <a:buFont typeface="Calibri"/>
              <a:buChar char="●"/>
              <a:defRPr b="0" i="0" sz="1200" u="none" cap="none" strike="noStrike">
                <a:solidFill>
                  <a:schemeClr val="dk2"/>
                </a:solidFill>
                <a:latin typeface="Calibri"/>
                <a:ea typeface="Calibri"/>
                <a:cs typeface="Calibri"/>
                <a:sym typeface="Calibri"/>
              </a:defRPr>
            </a:lvl4pPr>
            <a:lvl5pPr indent="-285750" lvl="4" marL="2286000" marR="0" rtl="0" algn="l">
              <a:lnSpc>
                <a:spcPct val="90000"/>
              </a:lnSpc>
              <a:spcBef>
                <a:spcPts val="0"/>
              </a:spcBef>
              <a:spcAft>
                <a:spcPts val="0"/>
              </a:spcAft>
              <a:buClr>
                <a:schemeClr val="dk2"/>
              </a:buClr>
              <a:buSzPts val="900"/>
              <a:buFont typeface="Calibri"/>
              <a:buChar char="○"/>
              <a:defRPr b="0" i="0" sz="1200" u="none" cap="none" strike="noStrike">
                <a:solidFill>
                  <a:schemeClr val="dk2"/>
                </a:solidFill>
                <a:latin typeface="Calibri"/>
                <a:ea typeface="Calibri"/>
                <a:cs typeface="Calibri"/>
                <a:sym typeface="Calibri"/>
              </a:defRPr>
            </a:lvl5pPr>
            <a:lvl6pPr indent="-285750" lvl="5" marL="2743200" marR="0" rtl="0" algn="l">
              <a:lnSpc>
                <a:spcPct val="90000"/>
              </a:lnSpc>
              <a:spcBef>
                <a:spcPts val="0"/>
              </a:spcBef>
              <a:spcAft>
                <a:spcPts val="0"/>
              </a:spcAft>
              <a:buClr>
                <a:schemeClr val="dk1"/>
              </a:buClr>
              <a:buSzPts val="900"/>
              <a:buFont typeface="Arial"/>
              <a:buChar char="■"/>
              <a:defRPr b="0" i="0" sz="1200" u="none" cap="none" strike="noStrike">
                <a:solidFill>
                  <a:schemeClr val="dk1"/>
                </a:solidFill>
                <a:latin typeface="Calibri"/>
                <a:ea typeface="Calibri"/>
                <a:cs typeface="Calibri"/>
                <a:sym typeface="Calibri"/>
              </a:defRPr>
            </a:lvl6pPr>
            <a:lvl7pPr indent="-285750" lvl="6" marL="3200400" marR="0" rtl="0" algn="l">
              <a:lnSpc>
                <a:spcPct val="90000"/>
              </a:lnSpc>
              <a:spcBef>
                <a:spcPts val="0"/>
              </a:spcBef>
              <a:spcAft>
                <a:spcPts val="0"/>
              </a:spcAft>
              <a:buClr>
                <a:schemeClr val="dk1"/>
              </a:buClr>
              <a:buSzPts val="900"/>
              <a:buFont typeface="Arial"/>
              <a:buChar char="●"/>
              <a:defRPr b="0" i="0" sz="1200" u="none" cap="none" strike="noStrike">
                <a:solidFill>
                  <a:schemeClr val="dk1"/>
                </a:solidFill>
                <a:latin typeface="Calibri"/>
                <a:ea typeface="Calibri"/>
                <a:cs typeface="Calibri"/>
                <a:sym typeface="Calibri"/>
              </a:defRPr>
            </a:lvl7pPr>
            <a:lvl8pPr indent="-285750" lvl="7" marL="3657600" marR="0" rtl="0" algn="l">
              <a:lnSpc>
                <a:spcPct val="90000"/>
              </a:lnSpc>
              <a:spcBef>
                <a:spcPts val="0"/>
              </a:spcBef>
              <a:spcAft>
                <a:spcPts val="0"/>
              </a:spcAft>
              <a:buClr>
                <a:schemeClr val="dk1"/>
              </a:buClr>
              <a:buSzPts val="900"/>
              <a:buFont typeface="Arial"/>
              <a:buChar char="○"/>
              <a:defRPr b="0" i="0" sz="1200" u="none" cap="none" strike="noStrike">
                <a:solidFill>
                  <a:schemeClr val="dk1"/>
                </a:solidFill>
                <a:latin typeface="Calibri"/>
                <a:ea typeface="Calibri"/>
                <a:cs typeface="Calibri"/>
                <a:sym typeface="Calibri"/>
              </a:defRPr>
            </a:lvl8pPr>
            <a:lvl9pPr indent="-285750" lvl="8" marL="4114800" marR="0" rtl="0" algn="l">
              <a:lnSpc>
                <a:spcPct val="90000"/>
              </a:lnSpc>
              <a:spcBef>
                <a:spcPts val="0"/>
              </a:spcBef>
              <a:spcAft>
                <a:spcPts val="0"/>
              </a:spcAft>
              <a:buClr>
                <a:schemeClr val="dk1"/>
              </a:buClr>
              <a:buSzPts val="900"/>
              <a:buFont typeface="Arial"/>
              <a:buChar char="■"/>
              <a:defRPr b="0" i="0" sz="1200" u="none" cap="none" strike="noStrike">
                <a:solidFill>
                  <a:schemeClr val="dk1"/>
                </a:solidFill>
                <a:latin typeface="Calibri"/>
                <a:ea typeface="Calibri"/>
                <a:cs typeface="Calibri"/>
                <a:sym typeface="Calibri"/>
              </a:defRPr>
            </a:lvl9pPr>
          </a:lstStyle>
          <a:p/>
        </p:txBody>
      </p:sp>
      <p:sp>
        <p:nvSpPr>
          <p:cNvPr id="66" name="Google Shape;66;p24"/>
          <p:cNvSpPr txBox="1"/>
          <p:nvPr>
            <p:ph idx="2" type="body"/>
          </p:nvPr>
        </p:nvSpPr>
        <p:spPr>
          <a:xfrm>
            <a:off x="4832400" y="1152475"/>
            <a:ext cx="3999900" cy="3416400"/>
          </a:xfrm>
          <a:prstGeom prst="rect">
            <a:avLst/>
          </a:prstGeom>
          <a:noFill/>
          <a:ln>
            <a:noFill/>
          </a:ln>
        </p:spPr>
        <p:txBody>
          <a:bodyPr anchorCtr="0" anchor="t" bIns="68575" lIns="68575" spcFirstLastPara="1" rIns="68575" wrap="square" tIns="68575">
            <a:normAutofit/>
          </a:bodyPr>
          <a:lstStyle>
            <a:lvl1pPr indent="-298450" lvl="0" marL="457200" marR="0" rtl="0" algn="l">
              <a:lnSpc>
                <a:spcPct val="90000"/>
              </a:lnSpc>
              <a:spcBef>
                <a:spcPts val="0"/>
              </a:spcBef>
              <a:spcAft>
                <a:spcPts val="0"/>
              </a:spcAft>
              <a:buClr>
                <a:schemeClr val="dk2"/>
              </a:buClr>
              <a:buSzPts val="1100"/>
              <a:buFont typeface="Calibri"/>
              <a:buChar char="●"/>
              <a:defRPr b="0" i="0" sz="1400" u="none" cap="none" strike="noStrike">
                <a:solidFill>
                  <a:schemeClr val="dk2"/>
                </a:solidFill>
                <a:latin typeface="Calibri"/>
                <a:ea typeface="Calibri"/>
                <a:cs typeface="Calibri"/>
                <a:sym typeface="Calibri"/>
              </a:defRPr>
            </a:lvl1pPr>
            <a:lvl2pPr indent="-285750" lvl="1" marL="914400" marR="0" rtl="0" algn="l">
              <a:lnSpc>
                <a:spcPct val="90000"/>
              </a:lnSpc>
              <a:spcBef>
                <a:spcPts val="0"/>
              </a:spcBef>
              <a:spcAft>
                <a:spcPts val="0"/>
              </a:spcAft>
              <a:buClr>
                <a:schemeClr val="dk2"/>
              </a:buClr>
              <a:buSzPts val="900"/>
              <a:buFont typeface="Calibri"/>
              <a:buChar char="○"/>
              <a:defRPr b="0" i="0" sz="1200" u="none" cap="none" strike="noStrike">
                <a:solidFill>
                  <a:schemeClr val="dk2"/>
                </a:solidFill>
                <a:latin typeface="Calibri"/>
                <a:ea typeface="Calibri"/>
                <a:cs typeface="Calibri"/>
                <a:sym typeface="Calibri"/>
              </a:defRPr>
            </a:lvl2pPr>
            <a:lvl3pPr indent="-285750" lvl="2" marL="1371600" marR="0" rtl="0" algn="l">
              <a:lnSpc>
                <a:spcPct val="90000"/>
              </a:lnSpc>
              <a:spcBef>
                <a:spcPts val="0"/>
              </a:spcBef>
              <a:spcAft>
                <a:spcPts val="0"/>
              </a:spcAft>
              <a:buClr>
                <a:schemeClr val="dk2"/>
              </a:buClr>
              <a:buSzPts val="900"/>
              <a:buFont typeface="Calibri"/>
              <a:buChar char="■"/>
              <a:defRPr b="0" i="0" sz="1200" u="none" cap="none" strike="noStrike">
                <a:solidFill>
                  <a:schemeClr val="dk2"/>
                </a:solidFill>
                <a:latin typeface="Calibri"/>
                <a:ea typeface="Calibri"/>
                <a:cs typeface="Calibri"/>
                <a:sym typeface="Calibri"/>
              </a:defRPr>
            </a:lvl3pPr>
            <a:lvl4pPr indent="-285750" lvl="3" marL="1828800" marR="0" rtl="0" algn="l">
              <a:lnSpc>
                <a:spcPct val="90000"/>
              </a:lnSpc>
              <a:spcBef>
                <a:spcPts val="0"/>
              </a:spcBef>
              <a:spcAft>
                <a:spcPts val="0"/>
              </a:spcAft>
              <a:buClr>
                <a:schemeClr val="dk2"/>
              </a:buClr>
              <a:buSzPts val="900"/>
              <a:buFont typeface="Calibri"/>
              <a:buChar char="●"/>
              <a:defRPr b="0" i="0" sz="1200" u="none" cap="none" strike="noStrike">
                <a:solidFill>
                  <a:schemeClr val="dk2"/>
                </a:solidFill>
                <a:latin typeface="Calibri"/>
                <a:ea typeface="Calibri"/>
                <a:cs typeface="Calibri"/>
                <a:sym typeface="Calibri"/>
              </a:defRPr>
            </a:lvl4pPr>
            <a:lvl5pPr indent="-285750" lvl="4" marL="2286000" marR="0" rtl="0" algn="l">
              <a:lnSpc>
                <a:spcPct val="90000"/>
              </a:lnSpc>
              <a:spcBef>
                <a:spcPts val="0"/>
              </a:spcBef>
              <a:spcAft>
                <a:spcPts val="0"/>
              </a:spcAft>
              <a:buClr>
                <a:schemeClr val="dk2"/>
              </a:buClr>
              <a:buSzPts val="900"/>
              <a:buFont typeface="Calibri"/>
              <a:buChar char="○"/>
              <a:defRPr b="0" i="0" sz="1200" u="none" cap="none" strike="noStrike">
                <a:solidFill>
                  <a:schemeClr val="dk2"/>
                </a:solidFill>
                <a:latin typeface="Calibri"/>
                <a:ea typeface="Calibri"/>
                <a:cs typeface="Calibri"/>
                <a:sym typeface="Calibri"/>
              </a:defRPr>
            </a:lvl5pPr>
            <a:lvl6pPr indent="-285750" lvl="5" marL="2743200" marR="0" rtl="0" algn="l">
              <a:lnSpc>
                <a:spcPct val="90000"/>
              </a:lnSpc>
              <a:spcBef>
                <a:spcPts val="0"/>
              </a:spcBef>
              <a:spcAft>
                <a:spcPts val="0"/>
              </a:spcAft>
              <a:buClr>
                <a:schemeClr val="dk1"/>
              </a:buClr>
              <a:buSzPts val="900"/>
              <a:buFont typeface="Arial"/>
              <a:buChar char="■"/>
              <a:defRPr b="0" i="0" sz="1200" u="none" cap="none" strike="noStrike">
                <a:solidFill>
                  <a:schemeClr val="dk1"/>
                </a:solidFill>
                <a:latin typeface="Calibri"/>
                <a:ea typeface="Calibri"/>
                <a:cs typeface="Calibri"/>
                <a:sym typeface="Calibri"/>
              </a:defRPr>
            </a:lvl6pPr>
            <a:lvl7pPr indent="-285750" lvl="6" marL="3200400" marR="0" rtl="0" algn="l">
              <a:lnSpc>
                <a:spcPct val="90000"/>
              </a:lnSpc>
              <a:spcBef>
                <a:spcPts val="0"/>
              </a:spcBef>
              <a:spcAft>
                <a:spcPts val="0"/>
              </a:spcAft>
              <a:buClr>
                <a:schemeClr val="dk1"/>
              </a:buClr>
              <a:buSzPts val="900"/>
              <a:buFont typeface="Arial"/>
              <a:buChar char="●"/>
              <a:defRPr b="0" i="0" sz="1200" u="none" cap="none" strike="noStrike">
                <a:solidFill>
                  <a:schemeClr val="dk1"/>
                </a:solidFill>
                <a:latin typeface="Calibri"/>
                <a:ea typeface="Calibri"/>
                <a:cs typeface="Calibri"/>
                <a:sym typeface="Calibri"/>
              </a:defRPr>
            </a:lvl7pPr>
            <a:lvl8pPr indent="-285750" lvl="7" marL="3657600" marR="0" rtl="0" algn="l">
              <a:lnSpc>
                <a:spcPct val="90000"/>
              </a:lnSpc>
              <a:spcBef>
                <a:spcPts val="0"/>
              </a:spcBef>
              <a:spcAft>
                <a:spcPts val="0"/>
              </a:spcAft>
              <a:buClr>
                <a:schemeClr val="dk1"/>
              </a:buClr>
              <a:buSzPts val="900"/>
              <a:buFont typeface="Arial"/>
              <a:buChar char="○"/>
              <a:defRPr b="0" i="0" sz="1200" u="none" cap="none" strike="noStrike">
                <a:solidFill>
                  <a:schemeClr val="dk1"/>
                </a:solidFill>
                <a:latin typeface="Calibri"/>
                <a:ea typeface="Calibri"/>
                <a:cs typeface="Calibri"/>
                <a:sym typeface="Calibri"/>
              </a:defRPr>
            </a:lvl8pPr>
            <a:lvl9pPr indent="-285750" lvl="8" marL="4114800" marR="0" rtl="0" algn="l">
              <a:lnSpc>
                <a:spcPct val="90000"/>
              </a:lnSpc>
              <a:spcBef>
                <a:spcPts val="0"/>
              </a:spcBef>
              <a:spcAft>
                <a:spcPts val="0"/>
              </a:spcAft>
              <a:buClr>
                <a:schemeClr val="dk1"/>
              </a:buClr>
              <a:buSzPts val="900"/>
              <a:buFont typeface="Arial"/>
              <a:buChar char="■"/>
              <a:defRPr b="0" i="0" sz="1200" u="none" cap="none" strike="noStrike">
                <a:solidFill>
                  <a:schemeClr val="dk1"/>
                </a:solidFill>
                <a:latin typeface="Calibri"/>
                <a:ea typeface="Calibri"/>
                <a:cs typeface="Calibri"/>
                <a:sym typeface="Calibri"/>
              </a:defRPr>
            </a:lvl9pPr>
          </a:lstStyle>
          <a:p/>
        </p:txBody>
      </p:sp>
      <p:sp>
        <p:nvSpPr>
          <p:cNvPr id="67" name="Google Shape;67;p24"/>
          <p:cNvSpPr txBox="1"/>
          <p:nvPr>
            <p:ph idx="12" type="sldNum"/>
          </p:nvPr>
        </p:nvSpPr>
        <p:spPr>
          <a:xfrm>
            <a:off x="8773728" y="4668950"/>
            <a:ext cx="370200" cy="393600"/>
          </a:xfrm>
          <a:prstGeom prst="rect">
            <a:avLst/>
          </a:prstGeom>
          <a:noFill/>
          <a:ln>
            <a:noFill/>
          </a:ln>
        </p:spPr>
        <p:txBody>
          <a:bodyPr anchorCtr="0" anchor="ctr" bIns="68575" lIns="68575" spcFirstLastPara="1" rIns="68575" wrap="square" tIns="68575">
            <a:normAutofit/>
          </a:bodyPr>
          <a:lstStyle>
            <a:lvl1pPr indent="0" lvl="0"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1pPr>
            <a:lvl2pPr indent="0" lvl="1"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2pPr>
            <a:lvl3pPr indent="0" lvl="2"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3pPr>
            <a:lvl4pPr indent="0" lvl="3"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4pPr>
            <a:lvl5pPr indent="0" lvl="4"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5pPr>
            <a:lvl6pPr indent="0" lvl="5"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6pPr>
            <a:lvl7pPr indent="0" lvl="6"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7pPr>
            <a:lvl8pPr indent="0" lvl="7"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8pPr>
            <a:lvl9pPr indent="0" lvl="8"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68" name="Google Shape;68;p24"/>
          <p:cNvPicPr preferRelativeResize="0"/>
          <p:nvPr/>
        </p:nvPicPr>
        <p:blipFill rotWithShape="1">
          <a:blip r:embed="rId2">
            <a:alphaModFix/>
          </a:blip>
          <a:srcRect b="0" l="0" r="0" t="0"/>
          <a:stretch/>
        </p:blipFill>
        <p:spPr>
          <a:xfrm>
            <a:off x="311700" y="4724066"/>
            <a:ext cx="1420541" cy="28336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25"/>
          <p:cNvSpPr txBox="1"/>
          <p:nvPr>
            <p:ph type="title"/>
          </p:nvPr>
        </p:nvSpPr>
        <p:spPr>
          <a:xfrm>
            <a:off x="1112700" y="107225"/>
            <a:ext cx="7563600" cy="572700"/>
          </a:xfrm>
          <a:prstGeom prst="rect">
            <a:avLst/>
          </a:prstGeom>
          <a:noFill/>
          <a:ln>
            <a:noFill/>
          </a:ln>
        </p:spPr>
        <p:txBody>
          <a:bodyPr anchorCtr="0" anchor="t" bIns="68575" lIns="68575" spcFirstLastPara="1" rIns="68575" wrap="square" tIns="68575">
            <a:normAutofit/>
          </a:bodyPr>
          <a:lstStyle>
            <a:lvl1pPr lvl="0" algn="r">
              <a:lnSpc>
                <a:spcPct val="90000"/>
              </a:lnSpc>
              <a:spcBef>
                <a:spcPts val="0"/>
              </a:spcBef>
              <a:spcAft>
                <a:spcPts val="0"/>
              </a:spcAft>
              <a:buClr>
                <a:srgbClr val="001A6D"/>
              </a:buClr>
              <a:buSzPts val="1700"/>
              <a:buFont typeface="Inter"/>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71" name="Google Shape;71;p25"/>
          <p:cNvSpPr txBox="1"/>
          <p:nvPr>
            <p:ph idx="1" type="body"/>
          </p:nvPr>
        </p:nvSpPr>
        <p:spPr>
          <a:xfrm>
            <a:off x="385525" y="939025"/>
            <a:ext cx="8446800" cy="3630000"/>
          </a:xfrm>
          <a:prstGeom prst="rect">
            <a:avLst/>
          </a:prstGeom>
          <a:noFill/>
          <a:ln>
            <a:noFill/>
          </a:ln>
        </p:spPr>
        <p:txBody>
          <a:bodyPr anchorCtr="0" anchor="t" bIns="68575" lIns="68575" spcFirstLastPara="1" rIns="68575" wrap="square" tIns="68575">
            <a:normAutofit/>
          </a:bodyPr>
          <a:lstStyle>
            <a:lvl1pPr indent="-317500" lvl="0" marL="457200" marR="0" rtl="0" algn="l">
              <a:lnSpc>
                <a:spcPct val="90000"/>
              </a:lnSpc>
              <a:spcBef>
                <a:spcPts val="0"/>
              </a:spcBef>
              <a:spcAft>
                <a:spcPts val="0"/>
              </a:spcAft>
              <a:buClr>
                <a:schemeClr val="dk2"/>
              </a:buClr>
              <a:buSzPts val="1400"/>
              <a:buFont typeface="Calibri"/>
              <a:buChar char="●"/>
              <a:defRPr b="0" i="0" sz="2100" u="none" cap="none" strike="noStrike">
                <a:solidFill>
                  <a:schemeClr val="dk2"/>
                </a:solidFill>
                <a:latin typeface="Calibri"/>
                <a:ea typeface="Calibri"/>
                <a:cs typeface="Calibri"/>
                <a:sym typeface="Calibri"/>
              </a:defRPr>
            </a:lvl1pPr>
            <a:lvl2pPr indent="-298450" lvl="1" marL="914400" marR="0" rtl="0" algn="l">
              <a:lnSpc>
                <a:spcPct val="90000"/>
              </a:lnSpc>
              <a:spcBef>
                <a:spcPts val="0"/>
              </a:spcBef>
              <a:spcAft>
                <a:spcPts val="0"/>
              </a:spcAft>
              <a:buClr>
                <a:schemeClr val="dk2"/>
              </a:buClr>
              <a:buSzPts val="1100"/>
              <a:buFont typeface="Calibri"/>
              <a:buChar char="○"/>
              <a:defRPr b="0" i="0" sz="1800" u="none" cap="none" strike="noStrike">
                <a:solidFill>
                  <a:schemeClr val="dk2"/>
                </a:solidFill>
                <a:latin typeface="Calibri"/>
                <a:ea typeface="Calibri"/>
                <a:cs typeface="Calibri"/>
                <a:sym typeface="Calibri"/>
              </a:defRPr>
            </a:lvl2pPr>
            <a:lvl3pPr indent="-298450" lvl="2" marL="1371600" marR="0" rtl="0" algn="l">
              <a:lnSpc>
                <a:spcPct val="90000"/>
              </a:lnSpc>
              <a:spcBef>
                <a:spcPts val="0"/>
              </a:spcBef>
              <a:spcAft>
                <a:spcPts val="0"/>
              </a:spcAft>
              <a:buClr>
                <a:schemeClr val="dk2"/>
              </a:buClr>
              <a:buSzPts val="1100"/>
              <a:buFont typeface="Calibri"/>
              <a:buChar char="■"/>
              <a:defRPr b="0" i="0" sz="1500" u="none" cap="none" strike="noStrike">
                <a:solidFill>
                  <a:schemeClr val="dk2"/>
                </a:solidFill>
                <a:latin typeface="Calibri"/>
                <a:ea typeface="Calibri"/>
                <a:cs typeface="Calibri"/>
                <a:sym typeface="Calibri"/>
              </a:defRPr>
            </a:lvl3pPr>
            <a:lvl4pPr indent="-298450" lvl="3" marL="1828800" marR="0" rtl="0" algn="l">
              <a:lnSpc>
                <a:spcPct val="90000"/>
              </a:lnSpc>
              <a:spcBef>
                <a:spcPts val="0"/>
              </a:spcBef>
              <a:spcAft>
                <a:spcPts val="0"/>
              </a:spcAft>
              <a:buClr>
                <a:schemeClr val="dk2"/>
              </a:buClr>
              <a:buSzPts val="1100"/>
              <a:buFont typeface="Calibri"/>
              <a:buChar char="●"/>
              <a:defRPr b="0" i="0" sz="1400" u="none" cap="none" strike="noStrike">
                <a:solidFill>
                  <a:schemeClr val="dk2"/>
                </a:solidFill>
                <a:latin typeface="Calibri"/>
                <a:ea typeface="Calibri"/>
                <a:cs typeface="Calibri"/>
                <a:sym typeface="Calibri"/>
              </a:defRPr>
            </a:lvl4pPr>
            <a:lvl5pPr indent="-298450" lvl="4" marL="2286000" marR="0" rtl="0" algn="l">
              <a:lnSpc>
                <a:spcPct val="90000"/>
              </a:lnSpc>
              <a:spcBef>
                <a:spcPts val="0"/>
              </a:spcBef>
              <a:spcAft>
                <a:spcPts val="0"/>
              </a:spcAft>
              <a:buClr>
                <a:schemeClr val="dk2"/>
              </a:buClr>
              <a:buSzPts val="1100"/>
              <a:buFont typeface="Calibri"/>
              <a:buChar char="○"/>
              <a:defRPr b="0" i="0" sz="1400" u="none" cap="none" strike="noStrike">
                <a:solidFill>
                  <a:schemeClr val="dk2"/>
                </a:solidFill>
                <a:latin typeface="Calibri"/>
                <a:ea typeface="Calibri"/>
                <a:cs typeface="Calibri"/>
                <a:sym typeface="Calibri"/>
              </a:defRPr>
            </a:lvl5pPr>
            <a:lvl6pPr indent="-298450" lvl="5" marL="2743200" marR="0" rtl="0" algn="l">
              <a:lnSpc>
                <a:spcPct val="90000"/>
              </a:lnSpc>
              <a:spcBef>
                <a:spcPts val="0"/>
              </a:spcBef>
              <a:spcAft>
                <a:spcPts val="0"/>
              </a:spcAft>
              <a:buClr>
                <a:schemeClr val="dk1"/>
              </a:buClr>
              <a:buSzPts val="1100"/>
              <a:buFont typeface="Arial"/>
              <a:buChar char="■"/>
              <a:defRPr b="0" i="0" sz="1400" u="none" cap="none" strike="noStrike">
                <a:solidFill>
                  <a:schemeClr val="dk1"/>
                </a:solidFill>
                <a:latin typeface="Calibri"/>
                <a:ea typeface="Calibri"/>
                <a:cs typeface="Calibri"/>
                <a:sym typeface="Calibri"/>
              </a:defRPr>
            </a:lvl6pPr>
            <a:lvl7pPr indent="-298450" lvl="6" marL="3200400" marR="0" rtl="0" algn="l">
              <a:lnSpc>
                <a:spcPct val="90000"/>
              </a:lnSpc>
              <a:spcBef>
                <a:spcPts val="0"/>
              </a:spcBef>
              <a:spcAft>
                <a:spcPts val="0"/>
              </a:spcAft>
              <a:buClr>
                <a:schemeClr val="dk1"/>
              </a:buClr>
              <a:buSzPts val="1100"/>
              <a:buFont typeface="Arial"/>
              <a:buChar char="●"/>
              <a:defRPr b="0" i="0" sz="1400" u="none" cap="none" strike="noStrike">
                <a:solidFill>
                  <a:schemeClr val="dk1"/>
                </a:solidFill>
                <a:latin typeface="Calibri"/>
                <a:ea typeface="Calibri"/>
                <a:cs typeface="Calibri"/>
                <a:sym typeface="Calibri"/>
              </a:defRPr>
            </a:lvl7pPr>
            <a:lvl8pPr indent="-298450" lvl="7" marL="3657600" marR="0" rtl="0" algn="l">
              <a:lnSpc>
                <a:spcPct val="90000"/>
              </a:lnSpc>
              <a:spcBef>
                <a:spcPts val="0"/>
              </a:spcBef>
              <a:spcAft>
                <a:spcPts val="0"/>
              </a:spcAft>
              <a:buClr>
                <a:schemeClr val="dk1"/>
              </a:buClr>
              <a:buSzPts val="1100"/>
              <a:buFont typeface="Arial"/>
              <a:buChar char="○"/>
              <a:defRPr b="0" i="0" sz="1400" u="none" cap="none" strike="noStrike">
                <a:solidFill>
                  <a:schemeClr val="dk1"/>
                </a:solidFill>
                <a:latin typeface="Calibri"/>
                <a:ea typeface="Calibri"/>
                <a:cs typeface="Calibri"/>
                <a:sym typeface="Calibri"/>
              </a:defRPr>
            </a:lvl8pPr>
            <a:lvl9pPr indent="-298450" lvl="8" marL="4114800" marR="0" rtl="0" algn="l">
              <a:lnSpc>
                <a:spcPct val="90000"/>
              </a:lnSpc>
              <a:spcBef>
                <a:spcPts val="0"/>
              </a:spcBef>
              <a:spcAft>
                <a:spcPts val="0"/>
              </a:spcAft>
              <a:buClr>
                <a:schemeClr val="dk1"/>
              </a:buClr>
              <a:buSzPts val="1100"/>
              <a:buFont typeface="Arial"/>
              <a:buChar char="■"/>
              <a:defRPr b="0" i="0" sz="1400" u="none" cap="none" strike="noStrike">
                <a:solidFill>
                  <a:schemeClr val="dk1"/>
                </a:solidFill>
                <a:latin typeface="Calibri"/>
                <a:ea typeface="Calibri"/>
                <a:cs typeface="Calibri"/>
                <a:sym typeface="Calibri"/>
              </a:defRPr>
            </a:lvl9pPr>
          </a:lstStyle>
          <a:p/>
        </p:txBody>
      </p:sp>
      <p:sp>
        <p:nvSpPr>
          <p:cNvPr id="72" name="Google Shape;72;p25"/>
          <p:cNvSpPr txBox="1"/>
          <p:nvPr>
            <p:ph idx="12" type="sldNum"/>
          </p:nvPr>
        </p:nvSpPr>
        <p:spPr>
          <a:xfrm>
            <a:off x="8773728" y="4668950"/>
            <a:ext cx="370200" cy="393600"/>
          </a:xfrm>
          <a:prstGeom prst="rect">
            <a:avLst/>
          </a:prstGeom>
          <a:noFill/>
          <a:ln>
            <a:noFill/>
          </a:ln>
        </p:spPr>
        <p:txBody>
          <a:bodyPr anchorCtr="0" anchor="ctr" bIns="68575" lIns="68575" spcFirstLastPara="1" rIns="68575" wrap="square" tIns="68575">
            <a:normAutofit/>
          </a:bodyPr>
          <a:lstStyle>
            <a:lvl1pPr indent="0" lvl="0"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1pPr>
            <a:lvl2pPr indent="0" lvl="1"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2pPr>
            <a:lvl3pPr indent="0" lvl="2"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3pPr>
            <a:lvl4pPr indent="0" lvl="3"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4pPr>
            <a:lvl5pPr indent="0" lvl="4"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5pPr>
            <a:lvl6pPr indent="0" lvl="5"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6pPr>
            <a:lvl7pPr indent="0" lvl="6"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7pPr>
            <a:lvl8pPr indent="0" lvl="7"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8pPr>
            <a:lvl9pPr indent="0" lvl="8"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73" name="Google Shape;73;p25"/>
          <p:cNvPicPr preferRelativeResize="0"/>
          <p:nvPr/>
        </p:nvPicPr>
        <p:blipFill rotWithShape="1">
          <a:blip r:embed="rId2">
            <a:alphaModFix/>
          </a:blip>
          <a:srcRect b="0" l="0" r="0" t="0"/>
          <a:stretch/>
        </p:blipFill>
        <p:spPr>
          <a:xfrm>
            <a:off x="311700" y="4724066"/>
            <a:ext cx="1420541" cy="28336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 type="blank">
  <p:cSld name="BLANK">
    <p:bg>
      <p:bgPr>
        <a:blipFill>
          <a:blip r:embed="rId2">
            <a:alphaModFix/>
          </a:blip>
          <a:stretch>
            <a:fillRect/>
          </a:stretch>
        </a:blipFill>
      </p:bgPr>
    </p:bg>
    <p:spTree>
      <p:nvGrpSpPr>
        <p:cNvPr id="74" name="Shape 7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ternal-3">
  <p:cSld name="1_Internal-3">
    <p:spTree>
      <p:nvGrpSpPr>
        <p:cNvPr id="75" name="Shape 75"/>
        <p:cNvGrpSpPr/>
        <p:nvPr/>
      </p:nvGrpSpPr>
      <p:grpSpPr>
        <a:xfrm>
          <a:off x="0" y="0"/>
          <a:ext cx="0" cy="0"/>
          <a:chOff x="0" y="0"/>
          <a:chExt cx="0" cy="0"/>
        </a:xfrm>
      </p:grpSpPr>
      <p:sp>
        <p:nvSpPr>
          <p:cNvPr id="76" name="Google Shape;76;p27"/>
          <p:cNvSpPr txBox="1"/>
          <p:nvPr>
            <p:ph type="title"/>
          </p:nvPr>
        </p:nvSpPr>
        <p:spPr>
          <a:xfrm>
            <a:off x="1789043" y="256544"/>
            <a:ext cx="7074300" cy="25740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001A6D"/>
              </a:buClr>
              <a:buSzPts val="2100"/>
              <a:buFont typeface="Inter"/>
              <a:buNone/>
              <a:defRPr>
                <a:solidFill>
                  <a:srgbClr val="001A6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27"/>
          <p:cNvSpPr txBox="1"/>
          <p:nvPr/>
        </p:nvSpPr>
        <p:spPr>
          <a:xfrm>
            <a:off x="8750808" y="4852618"/>
            <a:ext cx="393300" cy="273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BB03B"/>
                </a:solidFill>
                <a:latin typeface="Calibri"/>
                <a:ea typeface="Calibri"/>
                <a:cs typeface="Calibri"/>
                <a:sym typeface="Calibri"/>
              </a:rPr>
              <a:t>‹#›</a:t>
            </a:fld>
            <a:endParaRPr b="0" i="0" sz="1400" u="none" cap="none" strike="noStrike">
              <a:solidFill>
                <a:srgbClr val="FBB03B"/>
              </a:solidFill>
              <a:latin typeface="Calibri"/>
              <a:ea typeface="Calibri"/>
              <a:cs typeface="Calibri"/>
              <a:sym typeface="Calibri"/>
            </a:endParaRPr>
          </a:p>
        </p:txBody>
      </p:sp>
      <p:sp>
        <p:nvSpPr>
          <p:cNvPr id="78" name="Google Shape;78;p27"/>
          <p:cNvSpPr txBox="1"/>
          <p:nvPr>
            <p:ph idx="1" type="body"/>
          </p:nvPr>
        </p:nvSpPr>
        <p:spPr>
          <a:xfrm>
            <a:off x="402336" y="935833"/>
            <a:ext cx="8284500" cy="3661200"/>
          </a:xfrm>
          <a:prstGeom prst="rect">
            <a:avLst/>
          </a:prstGeom>
          <a:noFill/>
          <a:ln>
            <a:noFill/>
          </a:ln>
        </p:spPr>
        <p:txBody>
          <a:bodyPr anchorCtr="0" anchor="t" bIns="34275" lIns="68575" spcFirstLastPara="1" rIns="68575" wrap="square" tIns="34275">
            <a:noAutofit/>
          </a:bodyPr>
          <a:lstStyle>
            <a:lvl1pPr indent="-349250" lvl="0" marL="457200" marR="0" rtl="0" algn="l">
              <a:lnSpc>
                <a:spcPct val="90000"/>
              </a:lnSpc>
              <a:spcBef>
                <a:spcPts val="800"/>
              </a:spcBef>
              <a:spcAft>
                <a:spcPts val="0"/>
              </a:spcAft>
              <a:buClr>
                <a:srgbClr val="001A6D"/>
              </a:buClr>
              <a:buSzPts val="1900"/>
              <a:buFont typeface="Inter"/>
              <a:buChar char="•"/>
              <a:defRPr b="0" i="0" sz="2100" u="none" cap="none" strike="noStrike">
                <a:solidFill>
                  <a:srgbClr val="001A6D"/>
                </a:solidFill>
                <a:latin typeface="Inter"/>
                <a:ea typeface="Inter"/>
                <a:cs typeface="Inter"/>
                <a:sym typeface="Inter"/>
              </a:defRPr>
            </a:lvl1pPr>
            <a:lvl2pPr indent="-330200" lvl="1" marL="914400" marR="0" rtl="0" algn="l">
              <a:lnSpc>
                <a:spcPct val="90000"/>
              </a:lnSpc>
              <a:spcBef>
                <a:spcPts val="400"/>
              </a:spcBef>
              <a:spcAft>
                <a:spcPts val="0"/>
              </a:spcAft>
              <a:buClr>
                <a:srgbClr val="001A6D"/>
              </a:buClr>
              <a:buSzPts val="1600"/>
              <a:buFont typeface="Inter"/>
              <a:buChar char="•"/>
              <a:defRPr b="0" i="0" sz="1800" u="none" cap="none" strike="noStrike">
                <a:solidFill>
                  <a:srgbClr val="001A6D"/>
                </a:solidFill>
                <a:latin typeface="Inter"/>
                <a:ea typeface="Inter"/>
                <a:cs typeface="Inter"/>
                <a:sym typeface="Inter"/>
              </a:defRPr>
            </a:lvl2pPr>
            <a:lvl3pPr indent="-311150" lvl="2" marL="1371600" marR="0" rtl="0" algn="l">
              <a:lnSpc>
                <a:spcPct val="90000"/>
              </a:lnSpc>
              <a:spcBef>
                <a:spcPts val="400"/>
              </a:spcBef>
              <a:spcAft>
                <a:spcPts val="0"/>
              </a:spcAft>
              <a:buClr>
                <a:srgbClr val="001A6D"/>
              </a:buClr>
              <a:buSzPts val="1300"/>
              <a:buFont typeface="Inter"/>
              <a:buChar char="•"/>
              <a:defRPr b="0" i="0" sz="1500" u="none" cap="none" strike="noStrike">
                <a:solidFill>
                  <a:srgbClr val="001A6D"/>
                </a:solidFill>
                <a:latin typeface="Inter"/>
                <a:ea typeface="Inter"/>
                <a:cs typeface="Inter"/>
                <a:sym typeface="Inter"/>
              </a:defRPr>
            </a:lvl3pPr>
            <a:lvl4pPr indent="-304800" lvl="3" marL="1828800" marR="0" rtl="0" algn="l">
              <a:lnSpc>
                <a:spcPct val="90000"/>
              </a:lnSpc>
              <a:spcBef>
                <a:spcPts val="400"/>
              </a:spcBef>
              <a:spcAft>
                <a:spcPts val="0"/>
              </a:spcAft>
              <a:buClr>
                <a:srgbClr val="001A6D"/>
              </a:buClr>
              <a:buSzPts val="1200"/>
              <a:buFont typeface="Inter"/>
              <a:buChar char="•"/>
              <a:defRPr b="0" i="0" sz="1400" u="none" cap="none" strike="noStrike">
                <a:solidFill>
                  <a:srgbClr val="001A6D"/>
                </a:solidFill>
                <a:latin typeface="Inter"/>
                <a:ea typeface="Inter"/>
                <a:cs typeface="Inter"/>
                <a:sym typeface="Inter"/>
              </a:defRPr>
            </a:lvl4pPr>
            <a:lvl5pPr indent="-304800" lvl="4" marL="2286000" marR="0" rtl="0" algn="l">
              <a:lnSpc>
                <a:spcPct val="90000"/>
              </a:lnSpc>
              <a:spcBef>
                <a:spcPts val="400"/>
              </a:spcBef>
              <a:spcAft>
                <a:spcPts val="0"/>
              </a:spcAft>
              <a:buClr>
                <a:srgbClr val="001A6D"/>
              </a:buClr>
              <a:buSzPts val="1200"/>
              <a:buFont typeface="Inter"/>
              <a:buChar char="•"/>
              <a:defRPr b="0" i="0" sz="1400" u="none" cap="none" strike="noStrike">
                <a:solidFill>
                  <a:srgbClr val="001A6D"/>
                </a:solidFill>
                <a:latin typeface="Inter"/>
                <a:ea typeface="Inter"/>
                <a:cs typeface="Inter"/>
                <a:sym typeface="Inter"/>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_Blank">
  <p:cSld name="Internal_Blank">
    <p:spTree>
      <p:nvGrpSpPr>
        <p:cNvPr id="79" name="Shape 79"/>
        <p:cNvGrpSpPr/>
        <p:nvPr/>
      </p:nvGrpSpPr>
      <p:grpSpPr>
        <a:xfrm>
          <a:off x="0" y="0"/>
          <a:ext cx="0" cy="0"/>
          <a:chOff x="0" y="0"/>
          <a:chExt cx="0" cy="0"/>
        </a:xfrm>
      </p:grpSpPr>
      <p:sp>
        <p:nvSpPr>
          <p:cNvPr id="80" name="Google Shape;80;p28"/>
          <p:cNvSpPr txBox="1"/>
          <p:nvPr>
            <p:ph type="title"/>
          </p:nvPr>
        </p:nvSpPr>
        <p:spPr>
          <a:xfrm>
            <a:off x="1789043" y="256544"/>
            <a:ext cx="7074300" cy="25740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001A6D"/>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 name="Google Shape;81;p28"/>
          <p:cNvSpPr txBox="1"/>
          <p:nvPr>
            <p:ph idx="12" type="sldNum"/>
          </p:nvPr>
        </p:nvSpPr>
        <p:spPr>
          <a:xfrm>
            <a:off x="8750808" y="4852618"/>
            <a:ext cx="393300" cy="273900"/>
          </a:xfrm>
          <a:prstGeom prst="rect">
            <a:avLst/>
          </a:prstGeom>
          <a:noFill/>
          <a:ln>
            <a:noFill/>
          </a:ln>
        </p:spPr>
        <p:txBody>
          <a:bodyPr anchorCtr="0" anchor="t" bIns="34275" lIns="68575" spcFirstLastPara="1" rIns="68575" wrap="square" tIns="34275">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3">
  <p:cSld name="Internal-3">
    <p:spTree>
      <p:nvGrpSpPr>
        <p:cNvPr id="82" name="Shape 82"/>
        <p:cNvGrpSpPr/>
        <p:nvPr/>
      </p:nvGrpSpPr>
      <p:grpSpPr>
        <a:xfrm>
          <a:off x="0" y="0"/>
          <a:ext cx="0" cy="0"/>
          <a:chOff x="0" y="0"/>
          <a:chExt cx="0" cy="0"/>
        </a:xfrm>
      </p:grpSpPr>
      <p:sp>
        <p:nvSpPr>
          <p:cNvPr id="83" name="Google Shape;83;p29"/>
          <p:cNvSpPr txBox="1"/>
          <p:nvPr>
            <p:ph idx="1" type="body"/>
          </p:nvPr>
        </p:nvSpPr>
        <p:spPr>
          <a:xfrm>
            <a:off x="298174" y="1005690"/>
            <a:ext cx="8343000" cy="5151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001A6D"/>
              </a:buClr>
              <a:buSzPts val="1900"/>
              <a:buFont typeface="Inter"/>
              <a:buNone/>
              <a:defRPr b="1" i="0" sz="2100" u="none" cap="none" strike="noStrike">
                <a:solidFill>
                  <a:srgbClr val="001A6D"/>
                </a:solidFill>
                <a:latin typeface="Inter"/>
                <a:ea typeface="Inter"/>
                <a:cs typeface="Inter"/>
                <a:sym typeface="Inter"/>
              </a:defRPr>
            </a:lvl1pPr>
            <a:lvl2pPr indent="-228600" lvl="1" marL="914400" marR="0" rtl="0" algn="l">
              <a:lnSpc>
                <a:spcPct val="90000"/>
              </a:lnSpc>
              <a:spcBef>
                <a:spcPts val="400"/>
              </a:spcBef>
              <a:spcAft>
                <a:spcPts val="0"/>
              </a:spcAft>
              <a:buClr>
                <a:srgbClr val="171616"/>
              </a:buClr>
              <a:buSzPts val="1600"/>
              <a:buFont typeface="Calibri"/>
              <a:buNone/>
              <a:defRPr b="0" i="0" sz="1800" u="none" cap="none" strike="noStrike">
                <a:solidFill>
                  <a:srgbClr val="171616"/>
                </a:solidFill>
                <a:latin typeface="Calibri"/>
                <a:ea typeface="Calibri"/>
                <a:cs typeface="Calibri"/>
                <a:sym typeface="Calibri"/>
              </a:defRPr>
            </a:lvl2pPr>
            <a:lvl3pPr indent="-228600" lvl="2" marL="1371600" marR="0" rtl="0" algn="l">
              <a:lnSpc>
                <a:spcPct val="90000"/>
              </a:lnSpc>
              <a:spcBef>
                <a:spcPts val="400"/>
              </a:spcBef>
              <a:spcAft>
                <a:spcPts val="0"/>
              </a:spcAft>
              <a:buClr>
                <a:srgbClr val="171616"/>
              </a:buClr>
              <a:buSzPts val="1300"/>
              <a:buFont typeface="Calibri"/>
              <a:buNone/>
              <a:defRPr b="0" i="0" sz="1500" u="none" cap="none" strike="noStrike">
                <a:solidFill>
                  <a:srgbClr val="171616"/>
                </a:solidFill>
                <a:latin typeface="Calibri"/>
                <a:ea typeface="Calibri"/>
                <a:cs typeface="Calibri"/>
                <a:sym typeface="Calibri"/>
              </a:defRPr>
            </a:lvl3pPr>
            <a:lvl4pPr indent="-228600" lvl="3" marL="1828800" marR="0" rtl="0" algn="l">
              <a:lnSpc>
                <a:spcPct val="90000"/>
              </a:lnSpc>
              <a:spcBef>
                <a:spcPts val="400"/>
              </a:spcBef>
              <a:spcAft>
                <a:spcPts val="0"/>
              </a:spcAft>
              <a:buClr>
                <a:srgbClr val="171616"/>
              </a:buClr>
              <a:buSzPts val="1200"/>
              <a:buFont typeface="Calibri"/>
              <a:buNone/>
              <a:defRPr b="0" i="0" sz="1400" u="none" cap="none" strike="noStrike">
                <a:solidFill>
                  <a:srgbClr val="171616"/>
                </a:solidFill>
                <a:latin typeface="Calibri"/>
                <a:ea typeface="Calibri"/>
                <a:cs typeface="Calibri"/>
                <a:sym typeface="Calibri"/>
              </a:defRPr>
            </a:lvl4pPr>
            <a:lvl5pPr indent="-228600" lvl="4" marL="2286000" marR="0" rtl="0" algn="l">
              <a:lnSpc>
                <a:spcPct val="90000"/>
              </a:lnSpc>
              <a:spcBef>
                <a:spcPts val="400"/>
              </a:spcBef>
              <a:spcAft>
                <a:spcPts val="0"/>
              </a:spcAft>
              <a:buClr>
                <a:srgbClr val="171616"/>
              </a:buClr>
              <a:buSzPts val="1200"/>
              <a:buFont typeface="Calibri"/>
              <a:buNone/>
              <a:defRPr b="0" i="0" sz="1400" u="none" cap="none" strike="noStrike">
                <a:solidFill>
                  <a:srgbClr val="171616"/>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4" name="Google Shape;84;p29"/>
          <p:cNvSpPr txBox="1"/>
          <p:nvPr>
            <p:ph type="title"/>
          </p:nvPr>
        </p:nvSpPr>
        <p:spPr>
          <a:xfrm>
            <a:off x="1789043" y="256544"/>
            <a:ext cx="7074300" cy="25740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001A6D"/>
              </a:buClr>
              <a:buSzPts val="2100"/>
              <a:buFont typeface="Inter"/>
              <a:buNone/>
              <a:defRPr>
                <a:solidFill>
                  <a:srgbClr val="001A6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 name="Google Shape;85;p29"/>
          <p:cNvSpPr txBox="1"/>
          <p:nvPr>
            <p:ph idx="2" type="body"/>
          </p:nvPr>
        </p:nvSpPr>
        <p:spPr>
          <a:xfrm>
            <a:off x="298174" y="1580323"/>
            <a:ext cx="8343000" cy="3016500"/>
          </a:xfrm>
          <a:prstGeom prst="rect">
            <a:avLst/>
          </a:prstGeom>
          <a:noFill/>
          <a:ln>
            <a:noFill/>
          </a:ln>
        </p:spPr>
        <p:txBody>
          <a:bodyPr anchorCtr="0" anchor="t" bIns="34275" lIns="68575" spcFirstLastPara="1" rIns="68575" wrap="square" tIns="34275">
            <a:noAutofit/>
          </a:bodyPr>
          <a:lstStyle>
            <a:lvl1pPr indent="-349250" lvl="0" marL="457200" marR="0" rtl="0" algn="l">
              <a:lnSpc>
                <a:spcPct val="90000"/>
              </a:lnSpc>
              <a:spcBef>
                <a:spcPts val="800"/>
              </a:spcBef>
              <a:spcAft>
                <a:spcPts val="0"/>
              </a:spcAft>
              <a:buClr>
                <a:srgbClr val="001A6D"/>
              </a:buClr>
              <a:buSzPts val="1900"/>
              <a:buFont typeface="Inter"/>
              <a:buChar char="•"/>
              <a:defRPr b="0" i="0" sz="2100" u="none" cap="none" strike="noStrike">
                <a:solidFill>
                  <a:srgbClr val="001A6D"/>
                </a:solidFill>
                <a:latin typeface="Inter"/>
                <a:ea typeface="Inter"/>
                <a:cs typeface="Inter"/>
                <a:sym typeface="Inter"/>
              </a:defRPr>
            </a:lvl1pPr>
            <a:lvl2pPr indent="-330200" lvl="1" marL="914400" marR="0" rtl="0" algn="l">
              <a:lnSpc>
                <a:spcPct val="90000"/>
              </a:lnSpc>
              <a:spcBef>
                <a:spcPts val="400"/>
              </a:spcBef>
              <a:spcAft>
                <a:spcPts val="0"/>
              </a:spcAft>
              <a:buClr>
                <a:srgbClr val="001A6D"/>
              </a:buClr>
              <a:buSzPts val="1600"/>
              <a:buFont typeface="Inter"/>
              <a:buChar char="•"/>
              <a:defRPr b="0" i="0" sz="1800" u="none" cap="none" strike="noStrike">
                <a:solidFill>
                  <a:srgbClr val="001A6D"/>
                </a:solidFill>
                <a:latin typeface="Inter"/>
                <a:ea typeface="Inter"/>
                <a:cs typeface="Inter"/>
                <a:sym typeface="Inter"/>
              </a:defRPr>
            </a:lvl2pPr>
            <a:lvl3pPr indent="-311150" lvl="2" marL="1371600" marR="0" rtl="0" algn="l">
              <a:lnSpc>
                <a:spcPct val="90000"/>
              </a:lnSpc>
              <a:spcBef>
                <a:spcPts val="400"/>
              </a:spcBef>
              <a:spcAft>
                <a:spcPts val="0"/>
              </a:spcAft>
              <a:buClr>
                <a:srgbClr val="001A6D"/>
              </a:buClr>
              <a:buSzPts val="1300"/>
              <a:buFont typeface="Inter"/>
              <a:buChar char="•"/>
              <a:defRPr b="0" i="0" sz="1500" u="none" cap="none" strike="noStrike">
                <a:solidFill>
                  <a:srgbClr val="001A6D"/>
                </a:solidFill>
                <a:latin typeface="Inter"/>
                <a:ea typeface="Inter"/>
                <a:cs typeface="Inter"/>
                <a:sym typeface="Inter"/>
              </a:defRPr>
            </a:lvl3pPr>
            <a:lvl4pPr indent="-304800" lvl="3" marL="1828800" marR="0" rtl="0" algn="l">
              <a:lnSpc>
                <a:spcPct val="90000"/>
              </a:lnSpc>
              <a:spcBef>
                <a:spcPts val="400"/>
              </a:spcBef>
              <a:spcAft>
                <a:spcPts val="0"/>
              </a:spcAft>
              <a:buClr>
                <a:srgbClr val="001A6D"/>
              </a:buClr>
              <a:buSzPts val="1200"/>
              <a:buFont typeface="Inter"/>
              <a:buChar char="•"/>
              <a:defRPr b="0" i="0" sz="1400" u="none" cap="none" strike="noStrike">
                <a:solidFill>
                  <a:srgbClr val="001A6D"/>
                </a:solidFill>
                <a:latin typeface="Inter"/>
                <a:ea typeface="Inter"/>
                <a:cs typeface="Inter"/>
                <a:sym typeface="Inter"/>
              </a:defRPr>
            </a:lvl4pPr>
            <a:lvl5pPr indent="-304800" lvl="4" marL="2286000" marR="0" rtl="0" algn="l">
              <a:lnSpc>
                <a:spcPct val="90000"/>
              </a:lnSpc>
              <a:spcBef>
                <a:spcPts val="400"/>
              </a:spcBef>
              <a:spcAft>
                <a:spcPts val="0"/>
              </a:spcAft>
              <a:buClr>
                <a:srgbClr val="001A6D"/>
              </a:buClr>
              <a:buSzPts val="1200"/>
              <a:buFont typeface="Inter"/>
              <a:buChar char="•"/>
              <a:defRPr b="0" i="0" sz="1400" u="none" cap="none" strike="noStrike">
                <a:solidFill>
                  <a:srgbClr val="001A6D"/>
                </a:solidFill>
                <a:latin typeface="Inter"/>
                <a:ea typeface="Inter"/>
                <a:cs typeface="Inter"/>
                <a:sym typeface="Inter"/>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6" name="Google Shape;86;p29"/>
          <p:cNvSpPr txBox="1"/>
          <p:nvPr/>
        </p:nvSpPr>
        <p:spPr>
          <a:xfrm>
            <a:off x="8750808" y="4852618"/>
            <a:ext cx="393300" cy="273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BB03B"/>
                </a:solidFill>
                <a:latin typeface="Calibri"/>
                <a:ea typeface="Calibri"/>
                <a:cs typeface="Calibri"/>
                <a:sym typeface="Calibri"/>
              </a:rPr>
              <a:t>‹#›</a:t>
            </a:fld>
            <a:endParaRPr b="0" i="0" sz="1400" u="none" cap="none" strike="noStrike">
              <a:solidFill>
                <a:srgbClr val="FBB03B"/>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5">
  <p:cSld name="Internal-5">
    <p:spTree>
      <p:nvGrpSpPr>
        <p:cNvPr id="87" name="Shape 87"/>
        <p:cNvGrpSpPr/>
        <p:nvPr/>
      </p:nvGrpSpPr>
      <p:grpSpPr>
        <a:xfrm>
          <a:off x="0" y="0"/>
          <a:ext cx="0" cy="0"/>
          <a:chOff x="0" y="0"/>
          <a:chExt cx="0" cy="0"/>
        </a:xfrm>
      </p:grpSpPr>
      <p:sp>
        <p:nvSpPr>
          <p:cNvPr id="88" name="Google Shape;88;p30"/>
          <p:cNvSpPr txBox="1"/>
          <p:nvPr>
            <p:ph idx="1" type="body"/>
          </p:nvPr>
        </p:nvSpPr>
        <p:spPr>
          <a:xfrm>
            <a:off x="298174" y="938808"/>
            <a:ext cx="3297000" cy="36612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001A6D"/>
              </a:buClr>
              <a:buSzPts val="1100"/>
              <a:buFont typeface="Inter"/>
              <a:buNone/>
              <a:defRPr b="0" i="0" sz="1200" u="none" cap="none" strike="noStrike">
                <a:solidFill>
                  <a:srgbClr val="001A6D"/>
                </a:solidFill>
                <a:latin typeface="Inter"/>
                <a:ea typeface="Inter"/>
                <a:cs typeface="Inter"/>
                <a:sym typeface="Inter"/>
              </a:defRPr>
            </a:lvl1pPr>
            <a:lvl2pPr indent="-228600" lvl="1" marL="914400" marR="0" rtl="0" algn="l">
              <a:lnSpc>
                <a:spcPct val="90000"/>
              </a:lnSpc>
              <a:spcBef>
                <a:spcPts val="400"/>
              </a:spcBef>
              <a:spcAft>
                <a:spcPts val="0"/>
              </a:spcAft>
              <a:buClr>
                <a:schemeClr val="dk2"/>
              </a:buClr>
              <a:buSzPts val="900"/>
              <a:buFont typeface="Calibri"/>
              <a:buNone/>
              <a:defRPr b="0" i="0" sz="1100" u="none" cap="none" strike="noStrike">
                <a:solidFill>
                  <a:schemeClr val="dk2"/>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2"/>
              </a:buClr>
              <a:buSzPts val="800"/>
              <a:buFont typeface="Calibri"/>
              <a:buNone/>
              <a:defRPr b="0" i="0" sz="900" u="none" cap="none" strike="noStrike">
                <a:solidFill>
                  <a:schemeClr val="dk2"/>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2"/>
              </a:buClr>
              <a:buSzPts val="700"/>
              <a:buFont typeface="Calibri"/>
              <a:buNone/>
              <a:defRPr b="0" i="0" sz="800" u="none" cap="none" strike="noStrike">
                <a:solidFill>
                  <a:schemeClr val="dk2"/>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2"/>
              </a:buClr>
              <a:buSzPts val="700"/>
              <a:buFont typeface="Calibri"/>
              <a:buNone/>
              <a:defRPr b="0" i="0" sz="800" u="none" cap="none" strike="noStrike">
                <a:solidFill>
                  <a:schemeClr val="dk2"/>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89" name="Google Shape;89;p30"/>
          <p:cNvSpPr txBox="1"/>
          <p:nvPr>
            <p:ph type="title"/>
          </p:nvPr>
        </p:nvSpPr>
        <p:spPr>
          <a:xfrm>
            <a:off x="1789043" y="256544"/>
            <a:ext cx="7074300" cy="25740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001A6D"/>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0" name="Google Shape;90;p30"/>
          <p:cNvSpPr txBox="1"/>
          <p:nvPr/>
        </p:nvSpPr>
        <p:spPr>
          <a:xfrm>
            <a:off x="8750808" y="4852618"/>
            <a:ext cx="393300" cy="273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BB03B"/>
                </a:solidFill>
                <a:latin typeface="Calibri"/>
                <a:ea typeface="Calibri"/>
                <a:cs typeface="Calibri"/>
                <a:sym typeface="Calibri"/>
              </a:rPr>
              <a:t>‹#›</a:t>
            </a:fld>
            <a:endParaRPr b="0" i="0" sz="1400" u="none" cap="none" strike="noStrike">
              <a:solidFill>
                <a:srgbClr val="FBB03B"/>
              </a:solidFill>
              <a:latin typeface="Calibri"/>
              <a:ea typeface="Calibri"/>
              <a:cs typeface="Calibri"/>
              <a:sym typeface="Calibri"/>
            </a:endParaRPr>
          </a:p>
        </p:txBody>
      </p:sp>
      <p:sp>
        <p:nvSpPr>
          <p:cNvPr id="91" name="Google Shape;91;p30"/>
          <p:cNvSpPr txBox="1"/>
          <p:nvPr>
            <p:ph idx="2" type="body"/>
          </p:nvPr>
        </p:nvSpPr>
        <p:spPr>
          <a:xfrm>
            <a:off x="3794760" y="935833"/>
            <a:ext cx="4892100" cy="3661200"/>
          </a:xfrm>
          <a:prstGeom prst="rect">
            <a:avLst/>
          </a:prstGeom>
          <a:noFill/>
          <a:ln>
            <a:noFill/>
          </a:ln>
        </p:spPr>
        <p:txBody>
          <a:bodyPr anchorCtr="0" anchor="t" bIns="34275" lIns="68575" spcFirstLastPara="1" rIns="68575" wrap="square" tIns="34275">
            <a:noAutofit/>
          </a:bodyPr>
          <a:lstStyle>
            <a:lvl1pPr indent="-349250" lvl="0" marL="457200" marR="0" rtl="0" algn="l">
              <a:lnSpc>
                <a:spcPct val="90000"/>
              </a:lnSpc>
              <a:spcBef>
                <a:spcPts val="800"/>
              </a:spcBef>
              <a:spcAft>
                <a:spcPts val="0"/>
              </a:spcAft>
              <a:buClr>
                <a:srgbClr val="001A6D"/>
              </a:buClr>
              <a:buSzPts val="1900"/>
              <a:buFont typeface="Inter"/>
              <a:buChar char="•"/>
              <a:defRPr b="0" i="0" sz="2100" u="none" cap="none" strike="noStrike">
                <a:solidFill>
                  <a:srgbClr val="001A6D"/>
                </a:solidFill>
                <a:latin typeface="Inter"/>
                <a:ea typeface="Inter"/>
                <a:cs typeface="Inter"/>
                <a:sym typeface="Inter"/>
              </a:defRPr>
            </a:lvl1pPr>
            <a:lvl2pPr indent="-330200" lvl="1" marL="914400" marR="0" rtl="0" algn="l">
              <a:lnSpc>
                <a:spcPct val="90000"/>
              </a:lnSpc>
              <a:spcBef>
                <a:spcPts val="400"/>
              </a:spcBef>
              <a:spcAft>
                <a:spcPts val="0"/>
              </a:spcAft>
              <a:buClr>
                <a:srgbClr val="001A6D"/>
              </a:buClr>
              <a:buSzPts val="1600"/>
              <a:buFont typeface="Inter"/>
              <a:buChar char="•"/>
              <a:defRPr b="0" i="0" sz="1800" u="none" cap="none" strike="noStrike">
                <a:solidFill>
                  <a:srgbClr val="001A6D"/>
                </a:solidFill>
                <a:latin typeface="Inter"/>
                <a:ea typeface="Inter"/>
                <a:cs typeface="Inter"/>
                <a:sym typeface="Inter"/>
              </a:defRPr>
            </a:lvl2pPr>
            <a:lvl3pPr indent="-311150" lvl="2" marL="1371600" marR="0" rtl="0" algn="l">
              <a:lnSpc>
                <a:spcPct val="90000"/>
              </a:lnSpc>
              <a:spcBef>
                <a:spcPts val="400"/>
              </a:spcBef>
              <a:spcAft>
                <a:spcPts val="0"/>
              </a:spcAft>
              <a:buClr>
                <a:srgbClr val="001A6D"/>
              </a:buClr>
              <a:buSzPts val="1300"/>
              <a:buFont typeface="Inter"/>
              <a:buChar char="•"/>
              <a:defRPr b="0" i="0" sz="1500" u="none" cap="none" strike="noStrike">
                <a:solidFill>
                  <a:srgbClr val="001A6D"/>
                </a:solidFill>
                <a:latin typeface="Inter"/>
                <a:ea typeface="Inter"/>
                <a:cs typeface="Inter"/>
                <a:sym typeface="Inter"/>
              </a:defRPr>
            </a:lvl3pPr>
            <a:lvl4pPr indent="-304800" lvl="3" marL="1828800" marR="0" rtl="0" algn="l">
              <a:lnSpc>
                <a:spcPct val="90000"/>
              </a:lnSpc>
              <a:spcBef>
                <a:spcPts val="400"/>
              </a:spcBef>
              <a:spcAft>
                <a:spcPts val="0"/>
              </a:spcAft>
              <a:buClr>
                <a:srgbClr val="001A6D"/>
              </a:buClr>
              <a:buSzPts val="1200"/>
              <a:buFont typeface="Inter"/>
              <a:buChar char="•"/>
              <a:defRPr b="0" i="0" sz="1400" u="none" cap="none" strike="noStrike">
                <a:solidFill>
                  <a:srgbClr val="001A6D"/>
                </a:solidFill>
                <a:latin typeface="Inter"/>
                <a:ea typeface="Inter"/>
                <a:cs typeface="Inter"/>
                <a:sym typeface="Inter"/>
              </a:defRPr>
            </a:lvl4pPr>
            <a:lvl5pPr indent="-304800" lvl="4" marL="2286000" marR="0" rtl="0" algn="l">
              <a:lnSpc>
                <a:spcPct val="90000"/>
              </a:lnSpc>
              <a:spcBef>
                <a:spcPts val="400"/>
              </a:spcBef>
              <a:spcAft>
                <a:spcPts val="0"/>
              </a:spcAft>
              <a:buClr>
                <a:srgbClr val="001A6D"/>
              </a:buClr>
              <a:buSzPts val="1200"/>
              <a:buFont typeface="Inter"/>
              <a:buChar char="•"/>
              <a:defRPr b="0" i="0" sz="1400" u="none" cap="none" strike="noStrike">
                <a:solidFill>
                  <a:srgbClr val="001A6D"/>
                </a:solidFill>
                <a:latin typeface="Inter"/>
                <a:ea typeface="Inter"/>
                <a:cs typeface="Inter"/>
                <a:sym typeface="Inter"/>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6">
  <p:cSld name="Internal-6">
    <p:spTree>
      <p:nvGrpSpPr>
        <p:cNvPr id="92" name="Shape 92"/>
        <p:cNvGrpSpPr/>
        <p:nvPr/>
      </p:nvGrpSpPr>
      <p:grpSpPr>
        <a:xfrm>
          <a:off x="0" y="0"/>
          <a:ext cx="0" cy="0"/>
          <a:chOff x="0" y="0"/>
          <a:chExt cx="0" cy="0"/>
        </a:xfrm>
      </p:grpSpPr>
      <p:sp>
        <p:nvSpPr>
          <p:cNvPr id="93" name="Google Shape;93;p31"/>
          <p:cNvSpPr/>
          <p:nvPr>
            <p:ph idx="2" type="pic"/>
          </p:nvPr>
        </p:nvSpPr>
        <p:spPr>
          <a:xfrm>
            <a:off x="3887390" y="938808"/>
            <a:ext cx="4975800" cy="3569400"/>
          </a:xfrm>
          <a:prstGeom prst="rect">
            <a:avLst/>
          </a:prstGeom>
          <a:noFill/>
          <a:ln>
            <a:noFill/>
          </a:ln>
        </p:spPr>
      </p:sp>
      <p:sp>
        <p:nvSpPr>
          <p:cNvPr id="94" name="Google Shape;94;p31"/>
          <p:cNvSpPr txBox="1"/>
          <p:nvPr>
            <p:ph type="title"/>
          </p:nvPr>
        </p:nvSpPr>
        <p:spPr>
          <a:xfrm>
            <a:off x="1789043" y="256544"/>
            <a:ext cx="7074300" cy="25740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001A6D"/>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31"/>
          <p:cNvSpPr txBox="1"/>
          <p:nvPr>
            <p:ph idx="1" type="body"/>
          </p:nvPr>
        </p:nvSpPr>
        <p:spPr>
          <a:xfrm>
            <a:off x="298174" y="938808"/>
            <a:ext cx="3297000" cy="36612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001A6D"/>
              </a:buClr>
              <a:buSzPts val="1100"/>
              <a:buFont typeface="Inter"/>
              <a:buNone/>
              <a:defRPr b="0" i="0" sz="1200" u="none" cap="none" strike="noStrike">
                <a:solidFill>
                  <a:srgbClr val="001A6D"/>
                </a:solidFill>
                <a:latin typeface="Inter"/>
                <a:ea typeface="Inter"/>
                <a:cs typeface="Inter"/>
                <a:sym typeface="Inter"/>
              </a:defRPr>
            </a:lvl1pPr>
            <a:lvl2pPr indent="-228600" lvl="1" marL="914400" marR="0" rtl="0" algn="l">
              <a:lnSpc>
                <a:spcPct val="90000"/>
              </a:lnSpc>
              <a:spcBef>
                <a:spcPts val="400"/>
              </a:spcBef>
              <a:spcAft>
                <a:spcPts val="0"/>
              </a:spcAft>
              <a:buClr>
                <a:schemeClr val="dk2"/>
              </a:buClr>
              <a:buSzPts val="900"/>
              <a:buFont typeface="Calibri"/>
              <a:buNone/>
              <a:defRPr b="0" i="0" sz="1100" u="none" cap="none" strike="noStrike">
                <a:solidFill>
                  <a:schemeClr val="dk2"/>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2"/>
              </a:buClr>
              <a:buSzPts val="800"/>
              <a:buFont typeface="Calibri"/>
              <a:buNone/>
              <a:defRPr b="0" i="0" sz="900" u="none" cap="none" strike="noStrike">
                <a:solidFill>
                  <a:schemeClr val="dk2"/>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2"/>
              </a:buClr>
              <a:buSzPts val="700"/>
              <a:buFont typeface="Calibri"/>
              <a:buNone/>
              <a:defRPr b="0" i="0" sz="800" u="none" cap="none" strike="noStrike">
                <a:solidFill>
                  <a:schemeClr val="dk2"/>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2"/>
              </a:buClr>
              <a:buSzPts val="700"/>
              <a:buFont typeface="Calibri"/>
              <a:buNone/>
              <a:defRPr b="0" i="0" sz="800" u="none" cap="none" strike="noStrike">
                <a:solidFill>
                  <a:schemeClr val="dk2"/>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96" name="Google Shape;96;p31"/>
          <p:cNvSpPr txBox="1"/>
          <p:nvPr/>
        </p:nvSpPr>
        <p:spPr>
          <a:xfrm>
            <a:off x="8750808" y="4852618"/>
            <a:ext cx="393300" cy="273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BB03B"/>
                </a:solidFill>
                <a:latin typeface="Calibri"/>
                <a:ea typeface="Calibri"/>
                <a:cs typeface="Calibri"/>
                <a:sym typeface="Calibri"/>
              </a:rPr>
              <a:t>‹#›</a:t>
            </a:fld>
            <a:endParaRPr b="0" i="0" sz="1400" u="none" cap="none" strike="noStrike">
              <a:solidFill>
                <a:srgbClr val="FBB03B"/>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_Blank">
  <p:cSld name="Internal_Blank">
    <p:spTree>
      <p:nvGrpSpPr>
        <p:cNvPr id="13" name="Shape 13"/>
        <p:cNvGrpSpPr/>
        <p:nvPr/>
      </p:nvGrpSpPr>
      <p:grpSpPr>
        <a:xfrm>
          <a:off x="0" y="0"/>
          <a:ext cx="0" cy="0"/>
          <a:chOff x="0" y="0"/>
          <a:chExt cx="0" cy="0"/>
        </a:xfrm>
      </p:grpSpPr>
      <p:sp>
        <p:nvSpPr>
          <p:cNvPr id="14" name="Google Shape;14;p13"/>
          <p:cNvSpPr txBox="1"/>
          <p:nvPr>
            <p:ph type="title"/>
          </p:nvPr>
        </p:nvSpPr>
        <p:spPr>
          <a:xfrm>
            <a:off x="1789043" y="256543"/>
            <a:ext cx="7074176" cy="257436"/>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001A6D"/>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 name="Google Shape;15;p13"/>
          <p:cNvSpPr txBox="1"/>
          <p:nvPr>
            <p:ph idx="12" type="sldNum"/>
          </p:nvPr>
        </p:nvSpPr>
        <p:spPr>
          <a:xfrm>
            <a:off x="8750808" y="4852618"/>
            <a:ext cx="393192" cy="273844"/>
          </a:xfrm>
          <a:prstGeom prst="rect">
            <a:avLst/>
          </a:prstGeom>
          <a:noFill/>
          <a:ln>
            <a:noFill/>
          </a:ln>
        </p:spPr>
        <p:txBody>
          <a:bodyPr anchorCtr="0" anchor="t" bIns="34275" lIns="68575" spcFirstLastPara="1" rIns="68575" wrap="square" tIns="34275">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16" name="Google Shape;16;p13"/>
          <p:cNvPicPr preferRelativeResize="0"/>
          <p:nvPr/>
        </p:nvPicPr>
        <p:blipFill rotWithShape="1">
          <a:blip r:embed="rId2">
            <a:alphaModFix/>
          </a:blip>
          <a:srcRect b="0" l="0" r="0" t="0"/>
          <a:stretch/>
        </p:blipFill>
        <p:spPr>
          <a:xfrm>
            <a:off x="353615" y="4615447"/>
            <a:ext cx="1918097" cy="38161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ternal-3">
  <p:cSld name="1_Internal-3">
    <p:spTree>
      <p:nvGrpSpPr>
        <p:cNvPr id="17" name="Shape 17"/>
        <p:cNvGrpSpPr/>
        <p:nvPr/>
      </p:nvGrpSpPr>
      <p:grpSpPr>
        <a:xfrm>
          <a:off x="0" y="0"/>
          <a:ext cx="0" cy="0"/>
          <a:chOff x="0" y="0"/>
          <a:chExt cx="0" cy="0"/>
        </a:xfrm>
      </p:grpSpPr>
      <p:sp>
        <p:nvSpPr>
          <p:cNvPr id="18" name="Google Shape;18;p16"/>
          <p:cNvSpPr txBox="1"/>
          <p:nvPr>
            <p:ph type="title"/>
          </p:nvPr>
        </p:nvSpPr>
        <p:spPr>
          <a:xfrm>
            <a:off x="1789043" y="256543"/>
            <a:ext cx="7074176" cy="257436"/>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001A6D"/>
              </a:buClr>
              <a:buSzPts val="2100"/>
              <a:buFont typeface="Inter"/>
              <a:buNone/>
              <a:defRPr>
                <a:solidFill>
                  <a:srgbClr val="001A6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p16"/>
          <p:cNvSpPr txBox="1"/>
          <p:nvPr/>
        </p:nvSpPr>
        <p:spPr>
          <a:xfrm>
            <a:off x="8750808" y="4852618"/>
            <a:ext cx="393192" cy="27384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BB03B"/>
                </a:solidFill>
                <a:latin typeface="Calibri"/>
                <a:ea typeface="Calibri"/>
                <a:cs typeface="Calibri"/>
                <a:sym typeface="Calibri"/>
              </a:rPr>
              <a:t>‹#›</a:t>
            </a:fld>
            <a:endParaRPr b="0" i="0" sz="1400" u="none" cap="none" strike="noStrike">
              <a:solidFill>
                <a:srgbClr val="FBB03B"/>
              </a:solidFill>
              <a:latin typeface="Calibri"/>
              <a:ea typeface="Calibri"/>
              <a:cs typeface="Calibri"/>
              <a:sym typeface="Calibri"/>
            </a:endParaRPr>
          </a:p>
        </p:txBody>
      </p:sp>
      <p:sp>
        <p:nvSpPr>
          <p:cNvPr id="20" name="Google Shape;20;p16"/>
          <p:cNvSpPr txBox="1"/>
          <p:nvPr>
            <p:ph idx="1" type="body"/>
          </p:nvPr>
        </p:nvSpPr>
        <p:spPr>
          <a:xfrm>
            <a:off x="402336" y="935833"/>
            <a:ext cx="8284464" cy="3661171"/>
          </a:xfrm>
          <a:prstGeom prst="rect">
            <a:avLst/>
          </a:prstGeom>
          <a:noFill/>
          <a:ln>
            <a:noFill/>
          </a:ln>
        </p:spPr>
        <p:txBody>
          <a:bodyPr anchorCtr="0" anchor="t" bIns="34275" lIns="68575" spcFirstLastPara="1" rIns="68575" wrap="square" tIns="34275">
            <a:noAutofit/>
          </a:bodyPr>
          <a:lstStyle>
            <a:lvl1pPr indent="-349250" lvl="0" marL="457200" marR="0" rtl="0" algn="l">
              <a:lnSpc>
                <a:spcPct val="90000"/>
              </a:lnSpc>
              <a:spcBef>
                <a:spcPts val="800"/>
              </a:spcBef>
              <a:spcAft>
                <a:spcPts val="0"/>
              </a:spcAft>
              <a:buClr>
                <a:srgbClr val="001A6D"/>
              </a:buClr>
              <a:buSzPts val="1900"/>
              <a:buFont typeface="Inter"/>
              <a:buChar char="•"/>
              <a:defRPr b="0" i="0" sz="2100" u="none" cap="none" strike="noStrike">
                <a:solidFill>
                  <a:srgbClr val="001A6D"/>
                </a:solidFill>
                <a:latin typeface="Inter"/>
                <a:ea typeface="Inter"/>
                <a:cs typeface="Inter"/>
                <a:sym typeface="Inter"/>
              </a:defRPr>
            </a:lvl1pPr>
            <a:lvl2pPr indent="-330200" lvl="1" marL="914400" marR="0" rtl="0" algn="l">
              <a:lnSpc>
                <a:spcPct val="90000"/>
              </a:lnSpc>
              <a:spcBef>
                <a:spcPts val="400"/>
              </a:spcBef>
              <a:spcAft>
                <a:spcPts val="0"/>
              </a:spcAft>
              <a:buClr>
                <a:srgbClr val="001A6D"/>
              </a:buClr>
              <a:buSzPts val="1600"/>
              <a:buFont typeface="Inter"/>
              <a:buChar char="•"/>
              <a:defRPr b="0" i="0" sz="1800" u="none" cap="none" strike="noStrike">
                <a:solidFill>
                  <a:srgbClr val="001A6D"/>
                </a:solidFill>
                <a:latin typeface="Inter"/>
                <a:ea typeface="Inter"/>
                <a:cs typeface="Inter"/>
                <a:sym typeface="Inter"/>
              </a:defRPr>
            </a:lvl2pPr>
            <a:lvl3pPr indent="-311150" lvl="2" marL="1371600" marR="0" rtl="0" algn="l">
              <a:lnSpc>
                <a:spcPct val="90000"/>
              </a:lnSpc>
              <a:spcBef>
                <a:spcPts val="400"/>
              </a:spcBef>
              <a:spcAft>
                <a:spcPts val="0"/>
              </a:spcAft>
              <a:buClr>
                <a:srgbClr val="001A6D"/>
              </a:buClr>
              <a:buSzPts val="1300"/>
              <a:buFont typeface="Inter"/>
              <a:buChar char="•"/>
              <a:defRPr b="0" i="0" sz="1500" u="none" cap="none" strike="noStrike">
                <a:solidFill>
                  <a:srgbClr val="001A6D"/>
                </a:solidFill>
                <a:latin typeface="Inter"/>
                <a:ea typeface="Inter"/>
                <a:cs typeface="Inter"/>
                <a:sym typeface="Inter"/>
              </a:defRPr>
            </a:lvl3pPr>
            <a:lvl4pPr indent="-304800" lvl="3" marL="1828800" marR="0" rtl="0" algn="l">
              <a:lnSpc>
                <a:spcPct val="90000"/>
              </a:lnSpc>
              <a:spcBef>
                <a:spcPts val="400"/>
              </a:spcBef>
              <a:spcAft>
                <a:spcPts val="0"/>
              </a:spcAft>
              <a:buClr>
                <a:srgbClr val="001A6D"/>
              </a:buClr>
              <a:buSzPts val="1200"/>
              <a:buFont typeface="Inter"/>
              <a:buChar char="•"/>
              <a:defRPr b="0" i="0" sz="1400" u="none" cap="none" strike="noStrike">
                <a:solidFill>
                  <a:srgbClr val="001A6D"/>
                </a:solidFill>
                <a:latin typeface="Inter"/>
                <a:ea typeface="Inter"/>
                <a:cs typeface="Inter"/>
                <a:sym typeface="Inter"/>
              </a:defRPr>
            </a:lvl4pPr>
            <a:lvl5pPr indent="-304800" lvl="4" marL="2286000" marR="0" rtl="0" algn="l">
              <a:lnSpc>
                <a:spcPct val="90000"/>
              </a:lnSpc>
              <a:spcBef>
                <a:spcPts val="400"/>
              </a:spcBef>
              <a:spcAft>
                <a:spcPts val="0"/>
              </a:spcAft>
              <a:buClr>
                <a:srgbClr val="001A6D"/>
              </a:buClr>
              <a:buSzPts val="1200"/>
              <a:buFont typeface="Inter"/>
              <a:buChar char="•"/>
              <a:defRPr b="0" i="0" sz="1400" u="none" cap="none" strike="noStrike">
                <a:solidFill>
                  <a:srgbClr val="001A6D"/>
                </a:solidFill>
                <a:latin typeface="Inter"/>
                <a:ea typeface="Inter"/>
                <a:cs typeface="Inter"/>
                <a:sym typeface="Inter"/>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21" name="Google Shape;21;p16"/>
          <p:cNvPicPr preferRelativeResize="0"/>
          <p:nvPr/>
        </p:nvPicPr>
        <p:blipFill rotWithShape="1">
          <a:blip r:embed="rId2">
            <a:alphaModFix/>
          </a:blip>
          <a:srcRect b="0" l="0" r="0" t="0"/>
          <a:stretch/>
        </p:blipFill>
        <p:spPr>
          <a:xfrm>
            <a:off x="353615" y="4615447"/>
            <a:ext cx="1918097" cy="38161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 type="blank">
  <p:cSld name="BLANK">
    <p:bg>
      <p:bgPr>
        <a:blipFill>
          <a:blip r:embed="rId2">
            <a:alphaModFix/>
          </a:blip>
          <a:stretch>
            <a:fillRect/>
          </a:stretch>
        </a:blipFill>
      </p:bgPr>
    </p:bg>
    <p:spTree>
      <p:nvGrpSpPr>
        <p:cNvPr id="22" name="Shape 22"/>
        <p:cNvGrpSpPr/>
        <p:nvPr/>
      </p:nvGrpSpPr>
      <p:grpSpPr>
        <a:xfrm>
          <a:off x="0" y="0"/>
          <a:ext cx="0" cy="0"/>
          <a:chOff x="0" y="0"/>
          <a:chExt cx="0" cy="0"/>
        </a:xfrm>
      </p:grpSpPr>
      <p:pic>
        <p:nvPicPr>
          <p:cNvPr id="23" name="Google Shape;23;p17"/>
          <p:cNvPicPr preferRelativeResize="0"/>
          <p:nvPr/>
        </p:nvPicPr>
        <p:blipFill rotWithShape="1">
          <a:blip r:embed="rId3">
            <a:alphaModFix/>
          </a:blip>
          <a:srcRect b="0" l="0" r="0" t="0"/>
          <a:stretch/>
        </p:blipFill>
        <p:spPr>
          <a:xfrm>
            <a:off x="447469" y="226655"/>
            <a:ext cx="4028090" cy="62518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3">
  <p:cSld name="Internal-3">
    <p:spTree>
      <p:nvGrpSpPr>
        <p:cNvPr id="24" name="Shape 24"/>
        <p:cNvGrpSpPr/>
        <p:nvPr/>
      </p:nvGrpSpPr>
      <p:grpSpPr>
        <a:xfrm>
          <a:off x="0" y="0"/>
          <a:ext cx="0" cy="0"/>
          <a:chOff x="0" y="0"/>
          <a:chExt cx="0" cy="0"/>
        </a:xfrm>
      </p:grpSpPr>
      <p:sp>
        <p:nvSpPr>
          <p:cNvPr id="25" name="Google Shape;25;p18"/>
          <p:cNvSpPr txBox="1"/>
          <p:nvPr>
            <p:ph idx="1" type="body"/>
          </p:nvPr>
        </p:nvSpPr>
        <p:spPr>
          <a:xfrm>
            <a:off x="298174" y="1005690"/>
            <a:ext cx="8342906" cy="514998"/>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001A6D"/>
              </a:buClr>
              <a:buSzPts val="1900"/>
              <a:buFont typeface="Inter"/>
              <a:buNone/>
              <a:defRPr b="1" i="0" sz="2100" u="none" cap="none" strike="noStrike">
                <a:solidFill>
                  <a:srgbClr val="001A6D"/>
                </a:solidFill>
                <a:latin typeface="Inter"/>
                <a:ea typeface="Inter"/>
                <a:cs typeface="Inter"/>
                <a:sym typeface="Inter"/>
              </a:defRPr>
            </a:lvl1pPr>
            <a:lvl2pPr indent="-228600" lvl="1" marL="914400" marR="0" rtl="0" algn="l">
              <a:lnSpc>
                <a:spcPct val="90000"/>
              </a:lnSpc>
              <a:spcBef>
                <a:spcPts val="400"/>
              </a:spcBef>
              <a:spcAft>
                <a:spcPts val="0"/>
              </a:spcAft>
              <a:buClr>
                <a:srgbClr val="171616"/>
              </a:buClr>
              <a:buSzPts val="1600"/>
              <a:buFont typeface="Calibri"/>
              <a:buNone/>
              <a:defRPr b="0" i="0" sz="1800" u="none" cap="none" strike="noStrike">
                <a:solidFill>
                  <a:srgbClr val="171616"/>
                </a:solidFill>
                <a:latin typeface="Calibri"/>
                <a:ea typeface="Calibri"/>
                <a:cs typeface="Calibri"/>
                <a:sym typeface="Calibri"/>
              </a:defRPr>
            </a:lvl2pPr>
            <a:lvl3pPr indent="-228600" lvl="2" marL="1371600" marR="0" rtl="0" algn="l">
              <a:lnSpc>
                <a:spcPct val="90000"/>
              </a:lnSpc>
              <a:spcBef>
                <a:spcPts val="400"/>
              </a:spcBef>
              <a:spcAft>
                <a:spcPts val="0"/>
              </a:spcAft>
              <a:buClr>
                <a:srgbClr val="171616"/>
              </a:buClr>
              <a:buSzPts val="1300"/>
              <a:buFont typeface="Calibri"/>
              <a:buNone/>
              <a:defRPr b="0" i="0" sz="1500" u="none" cap="none" strike="noStrike">
                <a:solidFill>
                  <a:srgbClr val="171616"/>
                </a:solidFill>
                <a:latin typeface="Calibri"/>
                <a:ea typeface="Calibri"/>
                <a:cs typeface="Calibri"/>
                <a:sym typeface="Calibri"/>
              </a:defRPr>
            </a:lvl3pPr>
            <a:lvl4pPr indent="-228600" lvl="3" marL="1828800" marR="0" rtl="0" algn="l">
              <a:lnSpc>
                <a:spcPct val="90000"/>
              </a:lnSpc>
              <a:spcBef>
                <a:spcPts val="400"/>
              </a:spcBef>
              <a:spcAft>
                <a:spcPts val="0"/>
              </a:spcAft>
              <a:buClr>
                <a:srgbClr val="171616"/>
              </a:buClr>
              <a:buSzPts val="1200"/>
              <a:buFont typeface="Calibri"/>
              <a:buNone/>
              <a:defRPr b="0" i="0" sz="1400" u="none" cap="none" strike="noStrike">
                <a:solidFill>
                  <a:srgbClr val="171616"/>
                </a:solidFill>
                <a:latin typeface="Calibri"/>
                <a:ea typeface="Calibri"/>
                <a:cs typeface="Calibri"/>
                <a:sym typeface="Calibri"/>
              </a:defRPr>
            </a:lvl4pPr>
            <a:lvl5pPr indent="-228600" lvl="4" marL="2286000" marR="0" rtl="0" algn="l">
              <a:lnSpc>
                <a:spcPct val="90000"/>
              </a:lnSpc>
              <a:spcBef>
                <a:spcPts val="400"/>
              </a:spcBef>
              <a:spcAft>
                <a:spcPts val="0"/>
              </a:spcAft>
              <a:buClr>
                <a:srgbClr val="171616"/>
              </a:buClr>
              <a:buSzPts val="1200"/>
              <a:buFont typeface="Calibri"/>
              <a:buNone/>
              <a:defRPr b="0" i="0" sz="1400" u="none" cap="none" strike="noStrike">
                <a:solidFill>
                  <a:srgbClr val="171616"/>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6" name="Google Shape;26;p18"/>
          <p:cNvSpPr txBox="1"/>
          <p:nvPr>
            <p:ph type="title"/>
          </p:nvPr>
        </p:nvSpPr>
        <p:spPr>
          <a:xfrm>
            <a:off x="1789043" y="256543"/>
            <a:ext cx="7074176" cy="257436"/>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001A6D"/>
              </a:buClr>
              <a:buSzPts val="2100"/>
              <a:buFont typeface="Inter"/>
              <a:buNone/>
              <a:defRPr>
                <a:solidFill>
                  <a:srgbClr val="001A6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 name="Google Shape;27;p18"/>
          <p:cNvSpPr txBox="1"/>
          <p:nvPr>
            <p:ph idx="2" type="body"/>
          </p:nvPr>
        </p:nvSpPr>
        <p:spPr>
          <a:xfrm>
            <a:off x="298174" y="1580323"/>
            <a:ext cx="8342906" cy="3016682"/>
          </a:xfrm>
          <a:prstGeom prst="rect">
            <a:avLst/>
          </a:prstGeom>
          <a:noFill/>
          <a:ln>
            <a:noFill/>
          </a:ln>
        </p:spPr>
        <p:txBody>
          <a:bodyPr anchorCtr="0" anchor="t" bIns="34275" lIns="68575" spcFirstLastPara="1" rIns="68575" wrap="square" tIns="34275">
            <a:noAutofit/>
          </a:bodyPr>
          <a:lstStyle>
            <a:lvl1pPr indent="-349250" lvl="0" marL="457200" marR="0" rtl="0" algn="l">
              <a:lnSpc>
                <a:spcPct val="90000"/>
              </a:lnSpc>
              <a:spcBef>
                <a:spcPts val="800"/>
              </a:spcBef>
              <a:spcAft>
                <a:spcPts val="0"/>
              </a:spcAft>
              <a:buClr>
                <a:srgbClr val="001A6D"/>
              </a:buClr>
              <a:buSzPts val="1900"/>
              <a:buFont typeface="Inter"/>
              <a:buChar char="•"/>
              <a:defRPr b="0" i="0" sz="2100" u="none" cap="none" strike="noStrike">
                <a:solidFill>
                  <a:srgbClr val="001A6D"/>
                </a:solidFill>
                <a:latin typeface="Inter"/>
                <a:ea typeface="Inter"/>
                <a:cs typeface="Inter"/>
                <a:sym typeface="Inter"/>
              </a:defRPr>
            </a:lvl1pPr>
            <a:lvl2pPr indent="-330200" lvl="1" marL="914400" marR="0" rtl="0" algn="l">
              <a:lnSpc>
                <a:spcPct val="90000"/>
              </a:lnSpc>
              <a:spcBef>
                <a:spcPts val="400"/>
              </a:spcBef>
              <a:spcAft>
                <a:spcPts val="0"/>
              </a:spcAft>
              <a:buClr>
                <a:srgbClr val="001A6D"/>
              </a:buClr>
              <a:buSzPts val="1600"/>
              <a:buFont typeface="Inter"/>
              <a:buChar char="•"/>
              <a:defRPr b="0" i="0" sz="1800" u="none" cap="none" strike="noStrike">
                <a:solidFill>
                  <a:srgbClr val="001A6D"/>
                </a:solidFill>
                <a:latin typeface="Inter"/>
                <a:ea typeface="Inter"/>
                <a:cs typeface="Inter"/>
                <a:sym typeface="Inter"/>
              </a:defRPr>
            </a:lvl2pPr>
            <a:lvl3pPr indent="-311150" lvl="2" marL="1371600" marR="0" rtl="0" algn="l">
              <a:lnSpc>
                <a:spcPct val="90000"/>
              </a:lnSpc>
              <a:spcBef>
                <a:spcPts val="400"/>
              </a:spcBef>
              <a:spcAft>
                <a:spcPts val="0"/>
              </a:spcAft>
              <a:buClr>
                <a:srgbClr val="001A6D"/>
              </a:buClr>
              <a:buSzPts val="1300"/>
              <a:buFont typeface="Inter"/>
              <a:buChar char="•"/>
              <a:defRPr b="0" i="0" sz="1500" u="none" cap="none" strike="noStrike">
                <a:solidFill>
                  <a:srgbClr val="001A6D"/>
                </a:solidFill>
                <a:latin typeface="Inter"/>
                <a:ea typeface="Inter"/>
                <a:cs typeface="Inter"/>
                <a:sym typeface="Inter"/>
              </a:defRPr>
            </a:lvl3pPr>
            <a:lvl4pPr indent="-304800" lvl="3" marL="1828800" marR="0" rtl="0" algn="l">
              <a:lnSpc>
                <a:spcPct val="90000"/>
              </a:lnSpc>
              <a:spcBef>
                <a:spcPts val="400"/>
              </a:spcBef>
              <a:spcAft>
                <a:spcPts val="0"/>
              </a:spcAft>
              <a:buClr>
                <a:srgbClr val="001A6D"/>
              </a:buClr>
              <a:buSzPts val="1200"/>
              <a:buFont typeface="Inter"/>
              <a:buChar char="•"/>
              <a:defRPr b="0" i="0" sz="1400" u="none" cap="none" strike="noStrike">
                <a:solidFill>
                  <a:srgbClr val="001A6D"/>
                </a:solidFill>
                <a:latin typeface="Inter"/>
                <a:ea typeface="Inter"/>
                <a:cs typeface="Inter"/>
                <a:sym typeface="Inter"/>
              </a:defRPr>
            </a:lvl4pPr>
            <a:lvl5pPr indent="-304800" lvl="4" marL="2286000" marR="0" rtl="0" algn="l">
              <a:lnSpc>
                <a:spcPct val="90000"/>
              </a:lnSpc>
              <a:spcBef>
                <a:spcPts val="400"/>
              </a:spcBef>
              <a:spcAft>
                <a:spcPts val="0"/>
              </a:spcAft>
              <a:buClr>
                <a:srgbClr val="001A6D"/>
              </a:buClr>
              <a:buSzPts val="1200"/>
              <a:buFont typeface="Inter"/>
              <a:buChar char="•"/>
              <a:defRPr b="0" i="0" sz="1400" u="none" cap="none" strike="noStrike">
                <a:solidFill>
                  <a:srgbClr val="001A6D"/>
                </a:solidFill>
                <a:latin typeface="Inter"/>
                <a:ea typeface="Inter"/>
                <a:cs typeface="Inter"/>
                <a:sym typeface="Inter"/>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8" name="Google Shape;28;p18"/>
          <p:cNvSpPr txBox="1"/>
          <p:nvPr/>
        </p:nvSpPr>
        <p:spPr>
          <a:xfrm>
            <a:off x="8750808" y="4852618"/>
            <a:ext cx="393192" cy="27384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BB03B"/>
                </a:solidFill>
                <a:latin typeface="Calibri"/>
                <a:ea typeface="Calibri"/>
                <a:cs typeface="Calibri"/>
                <a:sym typeface="Calibri"/>
              </a:rPr>
              <a:t>‹#›</a:t>
            </a:fld>
            <a:endParaRPr b="0" i="0" sz="1400" u="none" cap="none" strike="noStrike">
              <a:solidFill>
                <a:srgbClr val="FBB03B"/>
              </a:solidFill>
              <a:latin typeface="Calibri"/>
              <a:ea typeface="Calibri"/>
              <a:cs typeface="Calibri"/>
              <a:sym typeface="Calibri"/>
            </a:endParaRPr>
          </a:p>
        </p:txBody>
      </p:sp>
      <p:pic>
        <p:nvPicPr>
          <p:cNvPr id="29" name="Google Shape;29;p18"/>
          <p:cNvPicPr preferRelativeResize="0"/>
          <p:nvPr/>
        </p:nvPicPr>
        <p:blipFill rotWithShape="1">
          <a:blip r:embed="rId2">
            <a:alphaModFix/>
          </a:blip>
          <a:srcRect b="0" l="0" r="0" t="0"/>
          <a:stretch/>
        </p:blipFill>
        <p:spPr>
          <a:xfrm>
            <a:off x="353615" y="4615447"/>
            <a:ext cx="1918097" cy="38161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5">
  <p:cSld name="Internal-5">
    <p:spTree>
      <p:nvGrpSpPr>
        <p:cNvPr id="30" name="Shape 30"/>
        <p:cNvGrpSpPr/>
        <p:nvPr/>
      </p:nvGrpSpPr>
      <p:grpSpPr>
        <a:xfrm>
          <a:off x="0" y="0"/>
          <a:ext cx="0" cy="0"/>
          <a:chOff x="0" y="0"/>
          <a:chExt cx="0" cy="0"/>
        </a:xfrm>
      </p:grpSpPr>
      <p:sp>
        <p:nvSpPr>
          <p:cNvPr id="31" name="Google Shape;31;p19"/>
          <p:cNvSpPr txBox="1"/>
          <p:nvPr>
            <p:ph idx="1" type="body"/>
          </p:nvPr>
        </p:nvSpPr>
        <p:spPr>
          <a:xfrm>
            <a:off x="298174" y="938808"/>
            <a:ext cx="3296919" cy="3661171"/>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001A6D"/>
              </a:buClr>
              <a:buSzPts val="1100"/>
              <a:buFont typeface="Inter"/>
              <a:buNone/>
              <a:defRPr b="0" i="0" sz="1200" u="none" cap="none" strike="noStrike">
                <a:solidFill>
                  <a:srgbClr val="001A6D"/>
                </a:solidFill>
                <a:latin typeface="Inter"/>
                <a:ea typeface="Inter"/>
                <a:cs typeface="Inter"/>
                <a:sym typeface="Inter"/>
              </a:defRPr>
            </a:lvl1pPr>
            <a:lvl2pPr indent="-228600" lvl="1" marL="914400" marR="0" rtl="0" algn="l">
              <a:lnSpc>
                <a:spcPct val="90000"/>
              </a:lnSpc>
              <a:spcBef>
                <a:spcPts val="400"/>
              </a:spcBef>
              <a:spcAft>
                <a:spcPts val="0"/>
              </a:spcAft>
              <a:buClr>
                <a:schemeClr val="dk2"/>
              </a:buClr>
              <a:buSzPts val="900"/>
              <a:buFont typeface="Calibri"/>
              <a:buNone/>
              <a:defRPr b="0" i="0" sz="1100" u="none" cap="none" strike="noStrike">
                <a:solidFill>
                  <a:schemeClr val="dk2"/>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2"/>
              </a:buClr>
              <a:buSzPts val="800"/>
              <a:buFont typeface="Calibri"/>
              <a:buNone/>
              <a:defRPr b="0" i="0" sz="900" u="none" cap="none" strike="noStrike">
                <a:solidFill>
                  <a:schemeClr val="dk2"/>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2"/>
              </a:buClr>
              <a:buSzPts val="700"/>
              <a:buFont typeface="Calibri"/>
              <a:buNone/>
              <a:defRPr b="0" i="0" sz="800" u="none" cap="none" strike="noStrike">
                <a:solidFill>
                  <a:schemeClr val="dk2"/>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2"/>
              </a:buClr>
              <a:buSzPts val="700"/>
              <a:buFont typeface="Calibri"/>
              <a:buNone/>
              <a:defRPr b="0" i="0" sz="800" u="none" cap="none" strike="noStrike">
                <a:solidFill>
                  <a:schemeClr val="dk2"/>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32" name="Google Shape;32;p19"/>
          <p:cNvSpPr txBox="1"/>
          <p:nvPr>
            <p:ph type="title"/>
          </p:nvPr>
        </p:nvSpPr>
        <p:spPr>
          <a:xfrm>
            <a:off x="1789043" y="256543"/>
            <a:ext cx="7074176" cy="257436"/>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001A6D"/>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 name="Google Shape;33;p19"/>
          <p:cNvSpPr txBox="1"/>
          <p:nvPr/>
        </p:nvSpPr>
        <p:spPr>
          <a:xfrm>
            <a:off x="8750808" y="4852618"/>
            <a:ext cx="393192" cy="27384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BB03B"/>
                </a:solidFill>
                <a:latin typeface="Calibri"/>
                <a:ea typeface="Calibri"/>
                <a:cs typeface="Calibri"/>
                <a:sym typeface="Calibri"/>
              </a:rPr>
              <a:t>‹#›</a:t>
            </a:fld>
            <a:endParaRPr b="0" i="0" sz="1400" u="none" cap="none" strike="noStrike">
              <a:solidFill>
                <a:srgbClr val="FBB03B"/>
              </a:solidFill>
              <a:latin typeface="Calibri"/>
              <a:ea typeface="Calibri"/>
              <a:cs typeface="Calibri"/>
              <a:sym typeface="Calibri"/>
            </a:endParaRPr>
          </a:p>
        </p:txBody>
      </p:sp>
      <p:sp>
        <p:nvSpPr>
          <p:cNvPr id="34" name="Google Shape;34;p19"/>
          <p:cNvSpPr txBox="1"/>
          <p:nvPr>
            <p:ph idx="2" type="body"/>
          </p:nvPr>
        </p:nvSpPr>
        <p:spPr>
          <a:xfrm>
            <a:off x="3794760" y="935833"/>
            <a:ext cx="4892040" cy="3661171"/>
          </a:xfrm>
          <a:prstGeom prst="rect">
            <a:avLst/>
          </a:prstGeom>
          <a:noFill/>
          <a:ln>
            <a:noFill/>
          </a:ln>
        </p:spPr>
        <p:txBody>
          <a:bodyPr anchorCtr="0" anchor="t" bIns="34275" lIns="68575" spcFirstLastPara="1" rIns="68575" wrap="square" tIns="34275">
            <a:noAutofit/>
          </a:bodyPr>
          <a:lstStyle>
            <a:lvl1pPr indent="-349250" lvl="0" marL="457200" marR="0" rtl="0" algn="l">
              <a:lnSpc>
                <a:spcPct val="90000"/>
              </a:lnSpc>
              <a:spcBef>
                <a:spcPts val="800"/>
              </a:spcBef>
              <a:spcAft>
                <a:spcPts val="0"/>
              </a:spcAft>
              <a:buClr>
                <a:srgbClr val="001A6D"/>
              </a:buClr>
              <a:buSzPts val="1900"/>
              <a:buFont typeface="Inter"/>
              <a:buChar char="•"/>
              <a:defRPr b="0" i="0" sz="2100" u="none" cap="none" strike="noStrike">
                <a:solidFill>
                  <a:srgbClr val="001A6D"/>
                </a:solidFill>
                <a:latin typeface="Inter"/>
                <a:ea typeface="Inter"/>
                <a:cs typeface="Inter"/>
                <a:sym typeface="Inter"/>
              </a:defRPr>
            </a:lvl1pPr>
            <a:lvl2pPr indent="-330200" lvl="1" marL="914400" marR="0" rtl="0" algn="l">
              <a:lnSpc>
                <a:spcPct val="90000"/>
              </a:lnSpc>
              <a:spcBef>
                <a:spcPts val="400"/>
              </a:spcBef>
              <a:spcAft>
                <a:spcPts val="0"/>
              </a:spcAft>
              <a:buClr>
                <a:srgbClr val="001A6D"/>
              </a:buClr>
              <a:buSzPts val="1600"/>
              <a:buFont typeface="Inter"/>
              <a:buChar char="•"/>
              <a:defRPr b="0" i="0" sz="1800" u="none" cap="none" strike="noStrike">
                <a:solidFill>
                  <a:srgbClr val="001A6D"/>
                </a:solidFill>
                <a:latin typeface="Inter"/>
                <a:ea typeface="Inter"/>
                <a:cs typeface="Inter"/>
                <a:sym typeface="Inter"/>
              </a:defRPr>
            </a:lvl2pPr>
            <a:lvl3pPr indent="-311150" lvl="2" marL="1371600" marR="0" rtl="0" algn="l">
              <a:lnSpc>
                <a:spcPct val="90000"/>
              </a:lnSpc>
              <a:spcBef>
                <a:spcPts val="400"/>
              </a:spcBef>
              <a:spcAft>
                <a:spcPts val="0"/>
              </a:spcAft>
              <a:buClr>
                <a:srgbClr val="001A6D"/>
              </a:buClr>
              <a:buSzPts val="1300"/>
              <a:buFont typeface="Inter"/>
              <a:buChar char="•"/>
              <a:defRPr b="0" i="0" sz="1500" u="none" cap="none" strike="noStrike">
                <a:solidFill>
                  <a:srgbClr val="001A6D"/>
                </a:solidFill>
                <a:latin typeface="Inter"/>
                <a:ea typeface="Inter"/>
                <a:cs typeface="Inter"/>
                <a:sym typeface="Inter"/>
              </a:defRPr>
            </a:lvl3pPr>
            <a:lvl4pPr indent="-304800" lvl="3" marL="1828800" marR="0" rtl="0" algn="l">
              <a:lnSpc>
                <a:spcPct val="90000"/>
              </a:lnSpc>
              <a:spcBef>
                <a:spcPts val="400"/>
              </a:spcBef>
              <a:spcAft>
                <a:spcPts val="0"/>
              </a:spcAft>
              <a:buClr>
                <a:srgbClr val="001A6D"/>
              </a:buClr>
              <a:buSzPts val="1200"/>
              <a:buFont typeface="Inter"/>
              <a:buChar char="•"/>
              <a:defRPr b="0" i="0" sz="1400" u="none" cap="none" strike="noStrike">
                <a:solidFill>
                  <a:srgbClr val="001A6D"/>
                </a:solidFill>
                <a:latin typeface="Inter"/>
                <a:ea typeface="Inter"/>
                <a:cs typeface="Inter"/>
                <a:sym typeface="Inter"/>
              </a:defRPr>
            </a:lvl4pPr>
            <a:lvl5pPr indent="-304800" lvl="4" marL="2286000" marR="0" rtl="0" algn="l">
              <a:lnSpc>
                <a:spcPct val="90000"/>
              </a:lnSpc>
              <a:spcBef>
                <a:spcPts val="400"/>
              </a:spcBef>
              <a:spcAft>
                <a:spcPts val="0"/>
              </a:spcAft>
              <a:buClr>
                <a:srgbClr val="001A6D"/>
              </a:buClr>
              <a:buSzPts val="1200"/>
              <a:buFont typeface="Inter"/>
              <a:buChar char="•"/>
              <a:defRPr b="0" i="0" sz="1400" u="none" cap="none" strike="noStrike">
                <a:solidFill>
                  <a:srgbClr val="001A6D"/>
                </a:solidFill>
                <a:latin typeface="Inter"/>
                <a:ea typeface="Inter"/>
                <a:cs typeface="Inter"/>
                <a:sym typeface="Inter"/>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35" name="Google Shape;35;p19"/>
          <p:cNvPicPr preferRelativeResize="0"/>
          <p:nvPr/>
        </p:nvPicPr>
        <p:blipFill rotWithShape="1">
          <a:blip r:embed="rId2">
            <a:alphaModFix/>
          </a:blip>
          <a:srcRect b="0" l="0" r="0" t="0"/>
          <a:stretch/>
        </p:blipFill>
        <p:spPr>
          <a:xfrm>
            <a:off x="353615" y="4615447"/>
            <a:ext cx="1918097" cy="38161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6">
  <p:cSld name="Internal-6">
    <p:spTree>
      <p:nvGrpSpPr>
        <p:cNvPr id="36" name="Shape 36"/>
        <p:cNvGrpSpPr/>
        <p:nvPr/>
      </p:nvGrpSpPr>
      <p:grpSpPr>
        <a:xfrm>
          <a:off x="0" y="0"/>
          <a:ext cx="0" cy="0"/>
          <a:chOff x="0" y="0"/>
          <a:chExt cx="0" cy="0"/>
        </a:xfrm>
      </p:grpSpPr>
      <p:sp>
        <p:nvSpPr>
          <p:cNvPr id="37" name="Google Shape;37;p20"/>
          <p:cNvSpPr/>
          <p:nvPr>
            <p:ph idx="2" type="pic"/>
          </p:nvPr>
        </p:nvSpPr>
        <p:spPr>
          <a:xfrm>
            <a:off x="3887390" y="938808"/>
            <a:ext cx="4975828" cy="3569493"/>
          </a:xfrm>
          <a:prstGeom prst="rect">
            <a:avLst/>
          </a:prstGeom>
          <a:noFill/>
          <a:ln>
            <a:noFill/>
          </a:ln>
        </p:spPr>
      </p:sp>
      <p:sp>
        <p:nvSpPr>
          <p:cNvPr id="38" name="Google Shape;38;p20"/>
          <p:cNvSpPr txBox="1"/>
          <p:nvPr>
            <p:ph type="title"/>
          </p:nvPr>
        </p:nvSpPr>
        <p:spPr>
          <a:xfrm>
            <a:off x="1789043" y="256543"/>
            <a:ext cx="7074176" cy="257436"/>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001A6D"/>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 name="Google Shape;39;p20"/>
          <p:cNvSpPr txBox="1"/>
          <p:nvPr>
            <p:ph idx="1" type="body"/>
          </p:nvPr>
        </p:nvSpPr>
        <p:spPr>
          <a:xfrm>
            <a:off x="298174" y="938808"/>
            <a:ext cx="3296919" cy="3661171"/>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001A6D"/>
              </a:buClr>
              <a:buSzPts val="1100"/>
              <a:buFont typeface="Inter"/>
              <a:buNone/>
              <a:defRPr b="0" i="0" sz="1200" u="none" cap="none" strike="noStrike">
                <a:solidFill>
                  <a:srgbClr val="001A6D"/>
                </a:solidFill>
                <a:latin typeface="Inter"/>
                <a:ea typeface="Inter"/>
                <a:cs typeface="Inter"/>
                <a:sym typeface="Inter"/>
              </a:defRPr>
            </a:lvl1pPr>
            <a:lvl2pPr indent="-228600" lvl="1" marL="914400" marR="0" rtl="0" algn="l">
              <a:lnSpc>
                <a:spcPct val="90000"/>
              </a:lnSpc>
              <a:spcBef>
                <a:spcPts val="400"/>
              </a:spcBef>
              <a:spcAft>
                <a:spcPts val="0"/>
              </a:spcAft>
              <a:buClr>
                <a:schemeClr val="dk2"/>
              </a:buClr>
              <a:buSzPts val="900"/>
              <a:buFont typeface="Calibri"/>
              <a:buNone/>
              <a:defRPr b="0" i="0" sz="1100" u="none" cap="none" strike="noStrike">
                <a:solidFill>
                  <a:schemeClr val="dk2"/>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2"/>
              </a:buClr>
              <a:buSzPts val="800"/>
              <a:buFont typeface="Calibri"/>
              <a:buNone/>
              <a:defRPr b="0" i="0" sz="900" u="none" cap="none" strike="noStrike">
                <a:solidFill>
                  <a:schemeClr val="dk2"/>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2"/>
              </a:buClr>
              <a:buSzPts val="700"/>
              <a:buFont typeface="Calibri"/>
              <a:buNone/>
              <a:defRPr b="0" i="0" sz="800" u="none" cap="none" strike="noStrike">
                <a:solidFill>
                  <a:schemeClr val="dk2"/>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2"/>
              </a:buClr>
              <a:buSzPts val="700"/>
              <a:buFont typeface="Calibri"/>
              <a:buNone/>
              <a:defRPr b="0" i="0" sz="800" u="none" cap="none" strike="noStrike">
                <a:solidFill>
                  <a:schemeClr val="dk2"/>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40" name="Google Shape;40;p20"/>
          <p:cNvSpPr txBox="1"/>
          <p:nvPr/>
        </p:nvSpPr>
        <p:spPr>
          <a:xfrm>
            <a:off x="8750808" y="4852618"/>
            <a:ext cx="393192" cy="273844"/>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BB03B"/>
                </a:solidFill>
                <a:latin typeface="Calibri"/>
                <a:ea typeface="Calibri"/>
                <a:cs typeface="Calibri"/>
                <a:sym typeface="Calibri"/>
              </a:rPr>
              <a:t>‹#›</a:t>
            </a:fld>
            <a:endParaRPr b="0" i="0" sz="1400" u="none" cap="none" strike="noStrike">
              <a:solidFill>
                <a:srgbClr val="FBB03B"/>
              </a:solidFill>
              <a:latin typeface="Calibri"/>
              <a:ea typeface="Calibri"/>
              <a:cs typeface="Calibri"/>
              <a:sym typeface="Calibri"/>
            </a:endParaRPr>
          </a:p>
        </p:txBody>
      </p:sp>
      <p:pic>
        <p:nvPicPr>
          <p:cNvPr id="41" name="Google Shape;41;p20"/>
          <p:cNvPicPr preferRelativeResize="0"/>
          <p:nvPr/>
        </p:nvPicPr>
        <p:blipFill rotWithShape="1">
          <a:blip r:embed="rId2">
            <a:alphaModFix/>
          </a:blip>
          <a:srcRect b="0" l="0" r="0" t="0"/>
          <a:stretch/>
        </p:blipFill>
        <p:spPr>
          <a:xfrm>
            <a:off x="353615" y="4615447"/>
            <a:ext cx="1918097" cy="38161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 name="Shape 42"/>
        <p:cNvGrpSpPr/>
        <p:nvPr/>
      </p:nvGrpSpPr>
      <p:grpSpPr>
        <a:xfrm>
          <a:off x="0" y="0"/>
          <a:ext cx="0" cy="0"/>
          <a:chOff x="0" y="0"/>
          <a:chExt cx="0" cy="0"/>
        </a:xfrm>
      </p:grpSpPr>
      <p:sp>
        <p:nvSpPr>
          <p:cNvPr id="43" name="Google Shape;43;p21"/>
          <p:cNvSpPr txBox="1"/>
          <p:nvPr>
            <p:ph type="title"/>
          </p:nvPr>
        </p:nvSpPr>
        <p:spPr>
          <a:xfrm>
            <a:off x="1112700" y="107225"/>
            <a:ext cx="7563600" cy="572700"/>
          </a:xfrm>
          <a:prstGeom prst="rect">
            <a:avLst/>
          </a:prstGeom>
          <a:noFill/>
          <a:ln>
            <a:noFill/>
          </a:ln>
        </p:spPr>
        <p:txBody>
          <a:bodyPr anchorCtr="0" anchor="t" bIns="68575" lIns="68575" spcFirstLastPara="1" rIns="68575" wrap="square" tIns="68575">
            <a:normAutofit/>
          </a:bodyPr>
          <a:lstStyle>
            <a:lvl1pPr lvl="0" algn="r">
              <a:lnSpc>
                <a:spcPct val="90000"/>
              </a:lnSpc>
              <a:spcBef>
                <a:spcPts val="0"/>
              </a:spcBef>
              <a:spcAft>
                <a:spcPts val="0"/>
              </a:spcAft>
              <a:buClr>
                <a:srgbClr val="001A6D"/>
              </a:buClr>
              <a:buSzPts val="1700"/>
              <a:buFont typeface="Inter"/>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44" name="Google Shape;44;p21"/>
          <p:cNvSpPr txBox="1"/>
          <p:nvPr>
            <p:ph idx="1" type="body"/>
          </p:nvPr>
        </p:nvSpPr>
        <p:spPr>
          <a:xfrm>
            <a:off x="385525" y="939025"/>
            <a:ext cx="8446800" cy="3630000"/>
          </a:xfrm>
          <a:prstGeom prst="rect">
            <a:avLst/>
          </a:prstGeom>
          <a:noFill/>
          <a:ln>
            <a:noFill/>
          </a:ln>
        </p:spPr>
        <p:txBody>
          <a:bodyPr anchorCtr="0" anchor="t" bIns="68575" lIns="68575" spcFirstLastPara="1" rIns="68575" wrap="square" tIns="68575">
            <a:normAutofit/>
          </a:bodyPr>
          <a:lstStyle>
            <a:lvl1pPr indent="-317500" lvl="0" marL="457200" marR="0" rtl="0" algn="l">
              <a:lnSpc>
                <a:spcPct val="90000"/>
              </a:lnSpc>
              <a:spcBef>
                <a:spcPts val="0"/>
              </a:spcBef>
              <a:spcAft>
                <a:spcPts val="0"/>
              </a:spcAft>
              <a:buClr>
                <a:schemeClr val="dk2"/>
              </a:buClr>
              <a:buSzPts val="1400"/>
              <a:buFont typeface="Calibri"/>
              <a:buChar char="●"/>
              <a:defRPr b="0" i="0" sz="2100" u="none" cap="none" strike="noStrike">
                <a:solidFill>
                  <a:schemeClr val="dk2"/>
                </a:solidFill>
                <a:latin typeface="Calibri"/>
                <a:ea typeface="Calibri"/>
                <a:cs typeface="Calibri"/>
                <a:sym typeface="Calibri"/>
              </a:defRPr>
            </a:lvl1pPr>
            <a:lvl2pPr indent="-298450" lvl="1" marL="914400" marR="0" rtl="0" algn="l">
              <a:lnSpc>
                <a:spcPct val="90000"/>
              </a:lnSpc>
              <a:spcBef>
                <a:spcPts val="0"/>
              </a:spcBef>
              <a:spcAft>
                <a:spcPts val="0"/>
              </a:spcAft>
              <a:buClr>
                <a:schemeClr val="dk2"/>
              </a:buClr>
              <a:buSzPts val="1100"/>
              <a:buFont typeface="Calibri"/>
              <a:buChar char="○"/>
              <a:defRPr b="0" i="0" sz="1800" u="none" cap="none" strike="noStrike">
                <a:solidFill>
                  <a:schemeClr val="dk2"/>
                </a:solidFill>
                <a:latin typeface="Calibri"/>
                <a:ea typeface="Calibri"/>
                <a:cs typeface="Calibri"/>
                <a:sym typeface="Calibri"/>
              </a:defRPr>
            </a:lvl2pPr>
            <a:lvl3pPr indent="-298450" lvl="2" marL="1371600" marR="0" rtl="0" algn="l">
              <a:lnSpc>
                <a:spcPct val="90000"/>
              </a:lnSpc>
              <a:spcBef>
                <a:spcPts val="0"/>
              </a:spcBef>
              <a:spcAft>
                <a:spcPts val="0"/>
              </a:spcAft>
              <a:buClr>
                <a:schemeClr val="dk2"/>
              </a:buClr>
              <a:buSzPts val="1100"/>
              <a:buFont typeface="Calibri"/>
              <a:buChar char="■"/>
              <a:defRPr b="0" i="0" sz="1500" u="none" cap="none" strike="noStrike">
                <a:solidFill>
                  <a:schemeClr val="dk2"/>
                </a:solidFill>
                <a:latin typeface="Calibri"/>
                <a:ea typeface="Calibri"/>
                <a:cs typeface="Calibri"/>
                <a:sym typeface="Calibri"/>
              </a:defRPr>
            </a:lvl3pPr>
            <a:lvl4pPr indent="-298450" lvl="3" marL="1828800" marR="0" rtl="0" algn="l">
              <a:lnSpc>
                <a:spcPct val="90000"/>
              </a:lnSpc>
              <a:spcBef>
                <a:spcPts val="0"/>
              </a:spcBef>
              <a:spcAft>
                <a:spcPts val="0"/>
              </a:spcAft>
              <a:buClr>
                <a:schemeClr val="dk2"/>
              </a:buClr>
              <a:buSzPts val="1100"/>
              <a:buFont typeface="Calibri"/>
              <a:buChar char="●"/>
              <a:defRPr b="0" i="0" sz="1400" u="none" cap="none" strike="noStrike">
                <a:solidFill>
                  <a:schemeClr val="dk2"/>
                </a:solidFill>
                <a:latin typeface="Calibri"/>
                <a:ea typeface="Calibri"/>
                <a:cs typeface="Calibri"/>
                <a:sym typeface="Calibri"/>
              </a:defRPr>
            </a:lvl4pPr>
            <a:lvl5pPr indent="-298450" lvl="4" marL="2286000" marR="0" rtl="0" algn="l">
              <a:lnSpc>
                <a:spcPct val="90000"/>
              </a:lnSpc>
              <a:spcBef>
                <a:spcPts val="0"/>
              </a:spcBef>
              <a:spcAft>
                <a:spcPts val="0"/>
              </a:spcAft>
              <a:buClr>
                <a:schemeClr val="dk2"/>
              </a:buClr>
              <a:buSzPts val="1100"/>
              <a:buFont typeface="Calibri"/>
              <a:buChar char="○"/>
              <a:defRPr b="0" i="0" sz="1400" u="none" cap="none" strike="noStrike">
                <a:solidFill>
                  <a:schemeClr val="dk2"/>
                </a:solidFill>
                <a:latin typeface="Calibri"/>
                <a:ea typeface="Calibri"/>
                <a:cs typeface="Calibri"/>
                <a:sym typeface="Calibri"/>
              </a:defRPr>
            </a:lvl5pPr>
            <a:lvl6pPr indent="-298450" lvl="5" marL="2743200" marR="0" rtl="0" algn="l">
              <a:lnSpc>
                <a:spcPct val="90000"/>
              </a:lnSpc>
              <a:spcBef>
                <a:spcPts val="0"/>
              </a:spcBef>
              <a:spcAft>
                <a:spcPts val="0"/>
              </a:spcAft>
              <a:buClr>
                <a:schemeClr val="dk1"/>
              </a:buClr>
              <a:buSzPts val="1100"/>
              <a:buFont typeface="Arial"/>
              <a:buChar char="■"/>
              <a:defRPr b="0" i="0" sz="1400" u="none" cap="none" strike="noStrike">
                <a:solidFill>
                  <a:schemeClr val="dk1"/>
                </a:solidFill>
                <a:latin typeface="Calibri"/>
                <a:ea typeface="Calibri"/>
                <a:cs typeface="Calibri"/>
                <a:sym typeface="Calibri"/>
              </a:defRPr>
            </a:lvl6pPr>
            <a:lvl7pPr indent="-298450" lvl="6" marL="3200400" marR="0" rtl="0" algn="l">
              <a:lnSpc>
                <a:spcPct val="90000"/>
              </a:lnSpc>
              <a:spcBef>
                <a:spcPts val="0"/>
              </a:spcBef>
              <a:spcAft>
                <a:spcPts val="0"/>
              </a:spcAft>
              <a:buClr>
                <a:schemeClr val="dk1"/>
              </a:buClr>
              <a:buSzPts val="1100"/>
              <a:buFont typeface="Arial"/>
              <a:buChar char="●"/>
              <a:defRPr b="0" i="0" sz="1400" u="none" cap="none" strike="noStrike">
                <a:solidFill>
                  <a:schemeClr val="dk1"/>
                </a:solidFill>
                <a:latin typeface="Calibri"/>
                <a:ea typeface="Calibri"/>
                <a:cs typeface="Calibri"/>
                <a:sym typeface="Calibri"/>
              </a:defRPr>
            </a:lvl7pPr>
            <a:lvl8pPr indent="-298450" lvl="7" marL="3657600" marR="0" rtl="0" algn="l">
              <a:lnSpc>
                <a:spcPct val="90000"/>
              </a:lnSpc>
              <a:spcBef>
                <a:spcPts val="0"/>
              </a:spcBef>
              <a:spcAft>
                <a:spcPts val="0"/>
              </a:spcAft>
              <a:buClr>
                <a:schemeClr val="dk1"/>
              </a:buClr>
              <a:buSzPts val="1100"/>
              <a:buFont typeface="Arial"/>
              <a:buChar char="○"/>
              <a:defRPr b="0" i="0" sz="1400" u="none" cap="none" strike="noStrike">
                <a:solidFill>
                  <a:schemeClr val="dk1"/>
                </a:solidFill>
                <a:latin typeface="Calibri"/>
                <a:ea typeface="Calibri"/>
                <a:cs typeface="Calibri"/>
                <a:sym typeface="Calibri"/>
              </a:defRPr>
            </a:lvl8pPr>
            <a:lvl9pPr indent="-298450" lvl="8" marL="4114800" marR="0" rtl="0" algn="l">
              <a:lnSpc>
                <a:spcPct val="90000"/>
              </a:lnSpc>
              <a:spcBef>
                <a:spcPts val="0"/>
              </a:spcBef>
              <a:spcAft>
                <a:spcPts val="0"/>
              </a:spcAft>
              <a:buClr>
                <a:schemeClr val="dk1"/>
              </a:buClr>
              <a:buSzPts val="1100"/>
              <a:buFont typeface="Arial"/>
              <a:buChar char="■"/>
              <a:defRPr b="0" i="0" sz="1400" u="none" cap="none" strike="noStrike">
                <a:solidFill>
                  <a:schemeClr val="dk1"/>
                </a:solidFill>
                <a:latin typeface="Calibri"/>
                <a:ea typeface="Calibri"/>
                <a:cs typeface="Calibri"/>
                <a:sym typeface="Calibri"/>
              </a:defRPr>
            </a:lvl9pPr>
          </a:lstStyle>
          <a:p/>
        </p:txBody>
      </p:sp>
      <p:sp>
        <p:nvSpPr>
          <p:cNvPr id="45" name="Google Shape;45;p21"/>
          <p:cNvSpPr txBox="1"/>
          <p:nvPr>
            <p:ph idx="12" type="sldNum"/>
          </p:nvPr>
        </p:nvSpPr>
        <p:spPr>
          <a:xfrm>
            <a:off x="8773728" y="4668950"/>
            <a:ext cx="370200" cy="393600"/>
          </a:xfrm>
          <a:prstGeom prst="rect">
            <a:avLst/>
          </a:prstGeom>
          <a:noFill/>
          <a:ln>
            <a:noFill/>
          </a:ln>
        </p:spPr>
        <p:txBody>
          <a:bodyPr anchorCtr="0" anchor="ctr" bIns="68575" lIns="68575" spcFirstLastPara="1" rIns="68575" wrap="square" tIns="68575">
            <a:normAutofit/>
          </a:bodyPr>
          <a:lstStyle>
            <a:lvl1pPr indent="0" lvl="0"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1pPr>
            <a:lvl2pPr indent="0" lvl="1"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2pPr>
            <a:lvl3pPr indent="0" lvl="2"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3pPr>
            <a:lvl4pPr indent="0" lvl="3"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4pPr>
            <a:lvl5pPr indent="0" lvl="4"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5pPr>
            <a:lvl6pPr indent="0" lvl="5"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6pPr>
            <a:lvl7pPr indent="0" lvl="6"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7pPr>
            <a:lvl8pPr indent="0" lvl="7"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8pPr>
            <a:lvl9pPr indent="0" lvl="8"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46" name="Google Shape;46;p21"/>
          <p:cNvPicPr preferRelativeResize="0"/>
          <p:nvPr/>
        </p:nvPicPr>
        <p:blipFill rotWithShape="1">
          <a:blip r:embed="rId2">
            <a:alphaModFix/>
          </a:blip>
          <a:srcRect b="0" l="0" r="0" t="0"/>
          <a:stretch/>
        </p:blipFill>
        <p:spPr>
          <a:xfrm>
            <a:off x="311700" y="4724066"/>
            <a:ext cx="1420541" cy="28336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22"/>
          <p:cNvSpPr txBox="1"/>
          <p:nvPr>
            <p:ph type="title"/>
          </p:nvPr>
        </p:nvSpPr>
        <p:spPr>
          <a:xfrm>
            <a:off x="1112700" y="107225"/>
            <a:ext cx="7563600" cy="572700"/>
          </a:xfrm>
          <a:prstGeom prst="rect">
            <a:avLst/>
          </a:prstGeom>
          <a:noFill/>
          <a:ln>
            <a:noFill/>
          </a:ln>
        </p:spPr>
        <p:txBody>
          <a:bodyPr anchorCtr="0" anchor="t" bIns="68575" lIns="68575" spcFirstLastPara="1" rIns="68575" wrap="square" tIns="68575">
            <a:normAutofit/>
          </a:bodyPr>
          <a:lstStyle>
            <a:lvl1pPr lvl="0" algn="r">
              <a:lnSpc>
                <a:spcPct val="90000"/>
              </a:lnSpc>
              <a:spcBef>
                <a:spcPts val="0"/>
              </a:spcBef>
              <a:spcAft>
                <a:spcPts val="0"/>
              </a:spcAft>
              <a:buClr>
                <a:srgbClr val="001A6D"/>
              </a:buClr>
              <a:buSzPts val="1700"/>
              <a:buFont typeface="Inter"/>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49" name="Google Shape;49;p22"/>
          <p:cNvSpPr txBox="1"/>
          <p:nvPr>
            <p:ph idx="12" type="sldNum"/>
          </p:nvPr>
        </p:nvSpPr>
        <p:spPr>
          <a:xfrm>
            <a:off x="8773728" y="4668950"/>
            <a:ext cx="370200" cy="393600"/>
          </a:xfrm>
          <a:prstGeom prst="rect">
            <a:avLst/>
          </a:prstGeom>
          <a:noFill/>
          <a:ln>
            <a:noFill/>
          </a:ln>
        </p:spPr>
        <p:txBody>
          <a:bodyPr anchorCtr="0" anchor="ctr" bIns="68575" lIns="68575" spcFirstLastPara="1" rIns="68575" wrap="square" tIns="68575">
            <a:normAutofit/>
          </a:bodyPr>
          <a:lstStyle>
            <a:lvl1pPr indent="0" lvl="0"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1pPr>
            <a:lvl2pPr indent="0" lvl="1"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2pPr>
            <a:lvl3pPr indent="0" lvl="2"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3pPr>
            <a:lvl4pPr indent="0" lvl="3"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4pPr>
            <a:lvl5pPr indent="0" lvl="4"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5pPr>
            <a:lvl6pPr indent="0" lvl="5"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6pPr>
            <a:lvl7pPr indent="0" lvl="6"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7pPr>
            <a:lvl8pPr indent="0" lvl="7"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8pPr>
            <a:lvl9pPr indent="0" lvl="8" marL="0" marR="0" algn="ctr">
              <a:lnSpc>
                <a:spcPct val="100000"/>
              </a:lnSpc>
              <a:spcBef>
                <a:spcPts val="0"/>
              </a:spcBef>
              <a:spcAft>
                <a:spcPts val="0"/>
              </a:spcAft>
              <a:buClr>
                <a:srgbClr val="FBB03B"/>
              </a:buClr>
              <a:buSzPts val="1400"/>
              <a:buFont typeface="Calibri"/>
              <a:buNone/>
              <a:defRPr b="0" i="0" sz="1400" u="none" cap="none" strike="noStrike">
                <a:solidFill>
                  <a:srgbClr val="FBB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50" name="Google Shape;50;p22"/>
          <p:cNvPicPr preferRelativeResize="0"/>
          <p:nvPr/>
        </p:nvPicPr>
        <p:blipFill rotWithShape="1">
          <a:blip r:embed="rId2">
            <a:alphaModFix/>
          </a:blip>
          <a:srcRect b="0" l="0" r="0" t="0"/>
          <a:stretch/>
        </p:blipFill>
        <p:spPr>
          <a:xfrm>
            <a:off x="311700" y="4724066"/>
            <a:ext cx="1420541" cy="28336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2" Type="http://schemas.openxmlformats.org/officeDocument/2006/relationships/theme" Target="../theme/theme1.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1918097" y="295957"/>
            <a:ext cx="7029307" cy="257436"/>
          </a:xfrm>
          <a:prstGeom prst="rect">
            <a:avLst/>
          </a:prstGeom>
          <a:noFill/>
          <a:ln>
            <a:noFill/>
          </a:ln>
        </p:spPr>
        <p:txBody>
          <a:bodyPr anchorCtr="0" anchor="ctr" bIns="34275" lIns="68575" spcFirstLastPara="1" rIns="68575" wrap="square" tIns="34275">
            <a:noAutofit/>
          </a:bodyPr>
          <a:lstStyle>
            <a:lvl1pPr lvl="0" marR="0" rtl="0" algn="r">
              <a:lnSpc>
                <a:spcPct val="90000"/>
              </a:lnSpc>
              <a:spcBef>
                <a:spcPts val="0"/>
              </a:spcBef>
              <a:spcAft>
                <a:spcPts val="0"/>
              </a:spcAft>
              <a:buClr>
                <a:srgbClr val="001A6D"/>
              </a:buClr>
              <a:buSzPts val="2100"/>
              <a:buFont typeface="Inter"/>
              <a:buNone/>
              <a:defRPr b="1" i="0" sz="2100" u="none" cap="none" strike="noStrike">
                <a:solidFill>
                  <a:srgbClr val="001A6D"/>
                </a:solidFill>
                <a:latin typeface="Inter"/>
                <a:ea typeface="Inter"/>
                <a:cs typeface="Inter"/>
                <a:sym typeface="Inter"/>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1"/>
          <p:cNvSpPr txBox="1"/>
          <p:nvPr>
            <p:ph idx="12" type="sldNum"/>
          </p:nvPr>
        </p:nvSpPr>
        <p:spPr>
          <a:xfrm>
            <a:off x="8750808" y="4852618"/>
            <a:ext cx="393192" cy="273844"/>
          </a:xfrm>
          <a:prstGeom prst="rect">
            <a:avLst/>
          </a:prstGeom>
          <a:noFill/>
          <a:ln>
            <a:noFill/>
          </a:ln>
        </p:spPr>
        <p:txBody>
          <a:bodyPr anchorCtr="0" anchor="t"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1" name="Shape 51"/>
        <p:cNvGrpSpPr/>
        <p:nvPr/>
      </p:nvGrpSpPr>
      <p:grpSpPr>
        <a:xfrm>
          <a:off x="0" y="0"/>
          <a:ext cx="0" cy="0"/>
          <a:chOff x="0" y="0"/>
          <a:chExt cx="0" cy="0"/>
        </a:xfrm>
      </p:grpSpPr>
      <p:sp>
        <p:nvSpPr>
          <p:cNvPr id="52" name="Google Shape;52;p14"/>
          <p:cNvSpPr txBox="1"/>
          <p:nvPr>
            <p:ph type="title"/>
          </p:nvPr>
        </p:nvSpPr>
        <p:spPr>
          <a:xfrm>
            <a:off x="528145" y="295957"/>
            <a:ext cx="8419200" cy="257400"/>
          </a:xfrm>
          <a:prstGeom prst="rect">
            <a:avLst/>
          </a:prstGeom>
          <a:noFill/>
          <a:ln>
            <a:noFill/>
          </a:ln>
        </p:spPr>
        <p:txBody>
          <a:bodyPr anchorCtr="0" anchor="ctr" bIns="34275" lIns="68575" spcFirstLastPara="1" rIns="68575" wrap="square" tIns="34275">
            <a:noAutofit/>
          </a:bodyPr>
          <a:lstStyle>
            <a:lvl1pPr lvl="0" marR="0" rtl="0" algn="r">
              <a:lnSpc>
                <a:spcPct val="90000"/>
              </a:lnSpc>
              <a:spcBef>
                <a:spcPts val="0"/>
              </a:spcBef>
              <a:spcAft>
                <a:spcPts val="0"/>
              </a:spcAft>
              <a:buClr>
                <a:srgbClr val="001A6D"/>
              </a:buClr>
              <a:buSzPts val="2100"/>
              <a:buFont typeface="Inter"/>
              <a:buNone/>
              <a:defRPr b="1" i="0" sz="2100" u="none" cap="none" strike="noStrike">
                <a:solidFill>
                  <a:srgbClr val="001A6D"/>
                </a:solidFill>
                <a:latin typeface="Inter"/>
                <a:ea typeface="Inter"/>
                <a:cs typeface="Inter"/>
                <a:sym typeface="Inter"/>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14"/>
          <p:cNvSpPr txBox="1"/>
          <p:nvPr>
            <p:ph idx="12" type="sldNum"/>
          </p:nvPr>
        </p:nvSpPr>
        <p:spPr>
          <a:xfrm>
            <a:off x="8750808" y="4852618"/>
            <a:ext cx="393300" cy="273900"/>
          </a:xfrm>
          <a:prstGeom prst="rect">
            <a:avLst/>
          </a:prstGeom>
          <a:noFill/>
          <a:ln>
            <a:noFill/>
          </a:ln>
        </p:spPr>
        <p:txBody>
          <a:bodyPr anchorCtr="0" anchor="t"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rgbClr val="FBB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46.jpg"/><Relationship Id="rId4" Type="http://schemas.openxmlformats.org/officeDocument/2006/relationships/hyperlink" Target="https://eden-fidelis.eu/form/join-the-fidelis-networ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4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hyperlink" Target="https://eden-fidelis.eu/" TargetMode="External"/><Relationship Id="rId4" Type="http://schemas.openxmlformats.org/officeDocument/2006/relationships/image" Target="../media/image51.jpg"/><Relationship Id="rId5" Type="http://schemas.openxmlformats.org/officeDocument/2006/relationships/hyperlink" Target="https://eden-fidelis.eu/#newsletter"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4.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hyperlink" Target="https://cordis.europa.eu/project/id/101188078" TargetMode="External"/><Relationship Id="rId7" Type="http://schemas.openxmlformats.org/officeDocument/2006/relationships/hyperlink" Target="https://www.linkedin.com/company/fidelis-eosc/about/" TargetMode="External"/><Relationship Id="rId8" Type="http://schemas.openxmlformats.org/officeDocument/2006/relationships/hyperlink" Target="https://www.youtube.com/@fidelis-eosc"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hyperlink" Target="https://doi.org/10.5281/zenodo.7034315" TargetMode="External"/><Relationship Id="rId5" Type="http://schemas.openxmlformats.org/officeDocument/2006/relationships/hyperlink" Target="https://www.re3data.org/browse/by-subject/" TargetMode="External"/></Relationships>
</file>

<file path=ppt/slides/_rels/slide5.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27.png"/><Relationship Id="rId13" Type="http://schemas.openxmlformats.org/officeDocument/2006/relationships/image" Target="../media/image29.jpg"/><Relationship Id="rId12" Type="http://schemas.openxmlformats.org/officeDocument/2006/relationships/image" Target="../media/image19.jpg"/><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28.jpg"/><Relationship Id="rId9" Type="http://schemas.openxmlformats.org/officeDocument/2006/relationships/image" Target="../media/image25.jpg"/><Relationship Id="rId14" Type="http://schemas.openxmlformats.org/officeDocument/2006/relationships/image" Target="../media/image47.png"/><Relationship Id="rId5" Type="http://schemas.openxmlformats.org/officeDocument/2006/relationships/image" Target="../media/image16.jpg"/><Relationship Id="rId6" Type="http://schemas.openxmlformats.org/officeDocument/2006/relationships/image" Target="../media/image15.jpg"/><Relationship Id="rId7" Type="http://schemas.openxmlformats.org/officeDocument/2006/relationships/image" Target="../media/image17.png"/><Relationship Id="rId8" Type="http://schemas.openxmlformats.org/officeDocument/2006/relationships/image" Target="../media/image20.jpg"/></Relationships>
</file>

<file path=ppt/slides/_rels/slide6.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37.jpg"/><Relationship Id="rId13" Type="http://schemas.openxmlformats.org/officeDocument/2006/relationships/image" Target="../media/image35.png"/><Relationship Id="rId12"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22.png"/><Relationship Id="rId9" Type="http://schemas.openxmlformats.org/officeDocument/2006/relationships/image" Target="../media/image36.png"/><Relationship Id="rId15" Type="http://schemas.openxmlformats.org/officeDocument/2006/relationships/image" Target="../media/image39.png"/><Relationship Id="rId14" Type="http://schemas.openxmlformats.org/officeDocument/2006/relationships/image" Target="../media/image44.png"/><Relationship Id="rId17" Type="http://schemas.openxmlformats.org/officeDocument/2006/relationships/image" Target="../media/image40.png"/><Relationship Id="rId16" Type="http://schemas.openxmlformats.org/officeDocument/2006/relationships/image" Target="../media/image38.png"/><Relationship Id="rId5" Type="http://schemas.openxmlformats.org/officeDocument/2006/relationships/image" Target="../media/image21.png"/><Relationship Id="rId19" Type="http://schemas.openxmlformats.org/officeDocument/2006/relationships/image" Target="../media/image45.png"/><Relationship Id="rId6" Type="http://schemas.openxmlformats.org/officeDocument/2006/relationships/image" Target="../media/image26.png"/><Relationship Id="rId18" Type="http://schemas.openxmlformats.org/officeDocument/2006/relationships/image" Target="../media/image41.png"/><Relationship Id="rId7" Type="http://schemas.openxmlformats.org/officeDocument/2006/relationships/image" Target="../media/image30.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
          <p:cNvSpPr txBox="1"/>
          <p:nvPr>
            <p:ph type="ctrTitle"/>
          </p:nvPr>
        </p:nvSpPr>
        <p:spPr>
          <a:xfrm>
            <a:off x="548625" y="1901475"/>
            <a:ext cx="7191900" cy="1022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001A6D"/>
              </a:buClr>
              <a:buSzPts val="4800"/>
              <a:buFont typeface="Inter"/>
              <a:buNone/>
            </a:pPr>
            <a:r>
              <a:rPr lang="en-GB" sz="4400"/>
              <a:t>FIDELIS Project Overview</a:t>
            </a:r>
            <a:br>
              <a:rPr lang="en-GB" sz="4400"/>
            </a:br>
            <a:br>
              <a:rPr lang="en-GB" sz="4400"/>
            </a:br>
            <a:r>
              <a:rPr b="0" lang="en-GB" sz="1600"/>
              <a:t>22</a:t>
            </a:r>
            <a:r>
              <a:rPr b="0" baseline="30000" lang="en-GB" sz="1600"/>
              <a:t>nd</a:t>
            </a:r>
            <a:r>
              <a:rPr b="0" lang="en-GB" sz="1600"/>
              <a:t> of May,2025</a:t>
            </a:r>
            <a:endParaRPr b="0"/>
          </a:p>
        </p:txBody>
      </p:sp>
      <p:sp>
        <p:nvSpPr>
          <p:cNvPr id="102" name="Google Shape;102;p1"/>
          <p:cNvSpPr txBox="1"/>
          <p:nvPr>
            <p:ph idx="1" type="subTitle"/>
          </p:nvPr>
        </p:nvSpPr>
        <p:spPr>
          <a:xfrm>
            <a:off x="548623" y="3104290"/>
            <a:ext cx="5587001" cy="50169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001A6D"/>
              </a:buClr>
              <a:buSzPts val="1600"/>
              <a:buFont typeface="Inter"/>
              <a:buNone/>
            </a:pPr>
            <a:r>
              <a:rPr lang="en-GB"/>
              <a:t> </a:t>
            </a:r>
            <a:endParaRPr/>
          </a:p>
          <a:p>
            <a:pPr indent="0" lvl="0" marL="0" rtl="0" algn="l">
              <a:lnSpc>
                <a:spcPct val="90000"/>
              </a:lnSpc>
              <a:spcBef>
                <a:spcPts val="0"/>
              </a:spcBef>
              <a:spcAft>
                <a:spcPts val="0"/>
              </a:spcAft>
              <a:buClr>
                <a:srgbClr val="001A6D"/>
              </a:buClr>
              <a:buSzPts val="1600"/>
              <a:buFont typeface="Inter"/>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35be923a53a_0_118"/>
          <p:cNvSpPr txBox="1"/>
          <p:nvPr>
            <p:ph type="title"/>
          </p:nvPr>
        </p:nvSpPr>
        <p:spPr>
          <a:xfrm>
            <a:off x="1789043" y="256544"/>
            <a:ext cx="7074300" cy="257400"/>
          </a:xfrm>
          <a:prstGeom prst="rect">
            <a:avLst/>
          </a:prstGeom>
        </p:spPr>
        <p:txBody>
          <a:bodyPr anchorCtr="0" anchor="ctr" bIns="34275" lIns="68575" spcFirstLastPara="1" rIns="68575" wrap="square" tIns="34275">
            <a:normAutofit fontScale="90000"/>
          </a:bodyPr>
          <a:lstStyle/>
          <a:p>
            <a:pPr indent="0" lvl="0" marL="0" rtl="0" algn="r">
              <a:spcBef>
                <a:spcPts val="0"/>
              </a:spcBef>
              <a:spcAft>
                <a:spcPts val="0"/>
              </a:spcAft>
              <a:buNone/>
            </a:pPr>
            <a:r>
              <a:rPr lang="en-GB"/>
              <a:t>Pillar 3: TDR harmonisation and interoperability</a:t>
            </a:r>
            <a:endParaRPr/>
          </a:p>
        </p:txBody>
      </p:sp>
      <p:sp>
        <p:nvSpPr>
          <p:cNvPr id="215" name="Google Shape;215;g35be923a53a_0_118"/>
          <p:cNvSpPr/>
          <p:nvPr/>
        </p:nvSpPr>
        <p:spPr>
          <a:xfrm>
            <a:off x="352763" y="1163869"/>
            <a:ext cx="8209894" cy="512438"/>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254000" lvl="0" marL="342900" rtl="0" algn="l">
              <a:lnSpc>
                <a:spcPct val="90000"/>
              </a:lnSpc>
              <a:spcBef>
                <a:spcPts val="0"/>
              </a:spcBef>
              <a:spcAft>
                <a:spcPts val="0"/>
              </a:spcAft>
              <a:buClr>
                <a:srgbClr val="001B6D"/>
              </a:buClr>
              <a:buSzPts val="1400"/>
              <a:buFont typeface="Calibri"/>
              <a:buChar char="●"/>
            </a:pPr>
            <a:r>
              <a:rPr lang="en-GB" sz="1400">
                <a:solidFill>
                  <a:srgbClr val="001B6D"/>
                </a:solidFill>
                <a:latin typeface="Calibri"/>
                <a:ea typeface="Calibri"/>
                <a:cs typeface="Calibri"/>
                <a:sym typeface="Calibri"/>
              </a:rPr>
              <a:t>Building common understanding of TDRs and a harmonised matrix of repository capabilities and characteristics.</a:t>
            </a:r>
            <a:endParaRPr sz="1400">
              <a:solidFill>
                <a:srgbClr val="001B6D"/>
              </a:solidFill>
              <a:latin typeface="Calibri"/>
              <a:ea typeface="Calibri"/>
              <a:cs typeface="Calibri"/>
              <a:sym typeface="Calibri"/>
            </a:endParaRPr>
          </a:p>
        </p:txBody>
      </p:sp>
      <p:sp>
        <p:nvSpPr>
          <p:cNvPr id="216" name="Google Shape;216;g35be923a53a_0_118"/>
          <p:cNvSpPr/>
          <p:nvPr/>
        </p:nvSpPr>
        <p:spPr>
          <a:xfrm>
            <a:off x="353419" y="859688"/>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1800">
                <a:solidFill>
                  <a:schemeClr val="lt1"/>
                </a:solidFill>
                <a:latin typeface="Calibri"/>
                <a:ea typeface="Calibri"/>
                <a:cs typeface="Calibri"/>
                <a:sym typeface="Calibri"/>
              </a:rPr>
              <a:t>WP5</a:t>
            </a:r>
            <a:endParaRPr sz="1800">
              <a:solidFill>
                <a:schemeClr val="lt1"/>
              </a:solidFill>
              <a:latin typeface="Calibri"/>
              <a:ea typeface="Calibri"/>
              <a:cs typeface="Calibri"/>
              <a:sym typeface="Calibri"/>
            </a:endParaRPr>
          </a:p>
        </p:txBody>
      </p:sp>
      <p:sp>
        <p:nvSpPr>
          <p:cNvPr id="217" name="Google Shape;217;g35be923a53a_0_118"/>
          <p:cNvSpPr/>
          <p:nvPr/>
        </p:nvSpPr>
        <p:spPr>
          <a:xfrm>
            <a:off x="352763" y="2124300"/>
            <a:ext cx="8209894" cy="1041150"/>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Support repository benchmarking and achieve higher levels of capability and maturity. </a:t>
            </a:r>
            <a:endParaRPr sz="1500">
              <a:solidFill>
                <a:srgbClr val="001B6D"/>
              </a:solidFill>
              <a:latin typeface="Calibri"/>
              <a:ea typeface="Calibri"/>
              <a:cs typeface="Calibri"/>
              <a:sym typeface="Calibri"/>
            </a:endParaRPr>
          </a:p>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Provide building blocks for technical and organisational federation. </a:t>
            </a:r>
            <a:endParaRPr sz="1500">
              <a:solidFill>
                <a:srgbClr val="001B6D"/>
              </a:solidFill>
              <a:latin typeface="Calibri"/>
              <a:ea typeface="Calibri"/>
              <a:cs typeface="Calibri"/>
              <a:sym typeface="Calibri"/>
            </a:endParaRPr>
          </a:p>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Enhance the discoverability of repository capabilities and services, by easing machine interoperability between repositories and increasing alignment with use of registries.</a:t>
            </a:r>
            <a:endParaRPr sz="1500">
              <a:solidFill>
                <a:srgbClr val="001B6D"/>
              </a:solidFill>
              <a:latin typeface="Calibri"/>
              <a:ea typeface="Calibri"/>
              <a:cs typeface="Calibri"/>
              <a:sym typeface="Calibri"/>
            </a:endParaRPr>
          </a:p>
        </p:txBody>
      </p:sp>
      <p:sp>
        <p:nvSpPr>
          <p:cNvPr id="218" name="Google Shape;218;g35be923a53a_0_118"/>
          <p:cNvSpPr/>
          <p:nvPr/>
        </p:nvSpPr>
        <p:spPr>
          <a:xfrm>
            <a:off x="353419" y="1820119"/>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1800">
                <a:solidFill>
                  <a:schemeClr val="lt1"/>
                </a:solidFill>
                <a:latin typeface="Calibri"/>
                <a:ea typeface="Calibri"/>
                <a:cs typeface="Calibri"/>
                <a:sym typeface="Calibri"/>
              </a:rPr>
              <a:t>WP6</a:t>
            </a:r>
            <a:endParaRPr sz="1800">
              <a:solidFill>
                <a:schemeClr val="lt1"/>
              </a:solidFill>
              <a:latin typeface="Calibri"/>
              <a:ea typeface="Calibri"/>
              <a:cs typeface="Calibri"/>
              <a:sym typeface="Calibri"/>
            </a:endParaRPr>
          </a:p>
        </p:txBody>
      </p:sp>
      <p:sp>
        <p:nvSpPr>
          <p:cNvPr id="219" name="Google Shape;219;g35be923a53a_0_118"/>
          <p:cNvSpPr/>
          <p:nvPr/>
        </p:nvSpPr>
        <p:spPr>
          <a:xfrm>
            <a:off x="352763" y="3641081"/>
            <a:ext cx="8209894" cy="972638"/>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Illustrate and develop guidance for use of the TDR capabilities and characteristics matrix. </a:t>
            </a:r>
            <a:endParaRPr sz="1500">
              <a:solidFill>
                <a:srgbClr val="001B6D"/>
              </a:solidFill>
              <a:latin typeface="Calibri"/>
              <a:ea typeface="Calibri"/>
              <a:cs typeface="Calibri"/>
              <a:sym typeface="Calibri"/>
            </a:endParaRPr>
          </a:p>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Explore possibilities for semantic interoperability and make recommendations for the TDR Network tasks in this area. </a:t>
            </a:r>
            <a:endParaRPr sz="1500">
              <a:solidFill>
                <a:srgbClr val="001B6D"/>
              </a:solidFill>
              <a:latin typeface="Calibri"/>
              <a:ea typeface="Calibri"/>
              <a:cs typeface="Calibri"/>
              <a:sym typeface="Calibri"/>
            </a:endParaRPr>
          </a:p>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Assess and propagate harmonised use of semantic artefacts for TDRs within the Network.</a:t>
            </a:r>
            <a:endParaRPr sz="1500">
              <a:solidFill>
                <a:srgbClr val="001B6D"/>
              </a:solidFill>
              <a:latin typeface="Calibri"/>
              <a:ea typeface="Calibri"/>
              <a:cs typeface="Calibri"/>
              <a:sym typeface="Calibri"/>
            </a:endParaRPr>
          </a:p>
        </p:txBody>
      </p:sp>
      <p:sp>
        <p:nvSpPr>
          <p:cNvPr id="220" name="Google Shape;220;g35be923a53a_0_118"/>
          <p:cNvSpPr/>
          <p:nvPr/>
        </p:nvSpPr>
        <p:spPr>
          <a:xfrm>
            <a:off x="353419" y="3336900"/>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1800">
                <a:solidFill>
                  <a:schemeClr val="lt1"/>
                </a:solidFill>
                <a:latin typeface="Calibri"/>
                <a:ea typeface="Calibri"/>
                <a:cs typeface="Calibri"/>
                <a:sym typeface="Calibri"/>
              </a:rPr>
              <a:t>WP7</a:t>
            </a:r>
            <a:endParaRPr sz="1800">
              <a:solidFill>
                <a:schemeClr val="lt1"/>
              </a:solidFill>
              <a:latin typeface="Calibri"/>
              <a:ea typeface="Calibri"/>
              <a:cs typeface="Calibri"/>
              <a:sym typeface="Calibri"/>
            </a:endParaRPr>
          </a:p>
        </p:txBody>
      </p:sp>
      <p:sp>
        <p:nvSpPr>
          <p:cNvPr id="221" name="Google Shape;221;g35be923a53a_0_118"/>
          <p:cNvSpPr/>
          <p:nvPr/>
        </p:nvSpPr>
        <p:spPr>
          <a:xfrm flipH="1" rot="-4">
            <a:off x="7653487" y="687338"/>
            <a:ext cx="1479994" cy="304180"/>
          </a:xfrm>
          <a:prstGeom prst="flowChartProcess">
            <a:avLst/>
          </a:prstGeom>
          <a:solidFill>
            <a:schemeClr val="lt1"/>
          </a:solidFill>
          <a:ln cap="flat" cmpd="sng" w="38100">
            <a:solidFill>
              <a:srgbClr val="FF7109"/>
            </a:solidFill>
            <a:prstDash val="dot"/>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i="1" lang="en-GB" sz="2000">
                <a:solidFill>
                  <a:srgbClr val="001B6D"/>
                </a:solidFill>
                <a:latin typeface="Calibri"/>
                <a:ea typeface="Calibri"/>
                <a:cs typeface="Calibri"/>
                <a:sym typeface="Calibri"/>
              </a:rPr>
              <a:t>Objectives</a:t>
            </a:r>
            <a:endParaRPr i="1" sz="2000">
              <a:solidFill>
                <a:srgbClr val="001B6D"/>
              </a:solidFill>
              <a:latin typeface="Calibri"/>
              <a:ea typeface="Calibri"/>
              <a:cs typeface="Calibri"/>
              <a:sym typeface="Calibri"/>
            </a:endParaRPr>
          </a:p>
        </p:txBody>
      </p:sp>
      <p:sp>
        <p:nvSpPr>
          <p:cNvPr id="222" name="Google Shape;222;g35be923a53a_0_118"/>
          <p:cNvSpPr/>
          <p:nvPr/>
        </p:nvSpPr>
        <p:spPr>
          <a:xfrm>
            <a:off x="1766625" y="859684"/>
            <a:ext cx="475331" cy="304181"/>
          </a:xfrm>
          <a:prstGeom prst="flowChartProcess">
            <a:avLst/>
          </a:prstGeom>
          <a:solidFill>
            <a:srgbClr val="6AA84F"/>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2100">
                <a:solidFill>
                  <a:schemeClr val="lt1"/>
                </a:solidFill>
                <a:latin typeface="Calibri"/>
                <a:ea typeface="Calibri"/>
                <a:cs typeface="Calibri"/>
                <a:sym typeface="Calibri"/>
              </a:rPr>
              <a:t>Y1</a:t>
            </a:r>
            <a:endParaRPr sz="21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35be923a53a_0_177"/>
          <p:cNvSpPr txBox="1"/>
          <p:nvPr>
            <p:ph type="title"/>
          </p:nvPr>
        </p:nvSpPr>
        <p:spPr>
          <a:xfrm>
            <a:off x="1789043" y="256544"/>
            <a:ext cx="7074300" cy="257400"/>
          </a:xfrm>
          <a:prstGeom prst="rect">
            <a:avLst/>
          </a:prstGeom>
        </p:spPr>
        <p:txBody>
          <a:bodyPr anchorCtr="0" anchor="ctr" bIns="34275" lIns="68575" spcFirstLastPara="1" rIns="68575" wrap="square" tIns="34275">
            <a:normAutofit fontScale="90000"/>
          </a:bodyPr>
          <a:lstStyle/>
          <a:p>
            <a:pPr indent="0" lvl="0" marL="0" rtl="0" algn="r">
              <a:spcBef>
                <a:spcPts val="0"/>
              </a:spcBef>
              <a:spcAft>
                <a:spcPts val="0"/>
              </a:spcAft>
              <a:buNone/>
            </a:pPr>
            <a:r>
              <a:rPr lang="en-GB"/>
              <a:t>Pillar 4: Training and Support</a:t>
            </a:r>
            <a:endParaRPr/>
          </a:p>
        </p:txBody>
      </p:sp>
      <p:sp>
        <p:nvSpPr>
          <p:cNvPr id="229" name="Google Shape;229;g35be923a53a_0_177"/>
          <p:cNvSpPr/>
          <p:nvPr/>
        </p:nvSpPr>
        <p:spPr>
          <a:xfrm>
            <a:off x="352763" y="1163869"/>
            <a:ext cx="8209894" cy="861281"/>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Identify repositories’ support and training needs. </a:t>
            </a:r>
            <a:endParaRPr sz="1500">
              <a:solidFill>
                <a:srgbClr val="001B6D"/>
              </a:solidFill>
              <a:latin typeface="Calibri"/>
              <a:ea typeface="Calibri"/>
              <a:cs typeface="Calibri"/>
              <a:sym typeface="Calibri"/>
            </a:endParaRPr>
          </a:p>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Establish collaboration with relevant initiatives for support and training of repositories. </a:t>
            </a:r>
            <a:endParaRPr sz="1500">
              <a:solidFill>
                <a:srgbClr val="001B6D"/>
              </a:solidFill>
              <a:latin typeface="Calibri"/>
              <a:ea typeface="Calibri"/>
              <a:cs typeface="Calibri"/>
              <a:sym typeface="Calibri"/>
            </a:endParaRPr>
          </a:p>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Develop and test a comprehensive training and support programme.</a:t>
            </a:r>
            <a:endParaRPr sz="1500">
              <a:solidFill>
                <a:srgbClr val="001B6D"/>
              </a:solidFill>
              <a:latin typeface="Calibri"/>
              <a:ea typeface="Calibri"/>
              <a:cs typeface="Calibri"/>
              <a:sym typeface="Calibri"/>
            </a:endParaRPr>
          </a:p>
        </p:txBody>
      </p:sp>
      <p:sp>
        <p:nvSpPr>
          <p:cNvPr id="230" name="Google Shape;230;g35be923a53a_0_177"/>
          <p:cNvSpPr/>
          <p:nvPr/>
        </p:nvSpPr>
        <p:spPr>
          <a:xfrm>
            <a:off x="353419" y="859688"/>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1800">
                <a:solidFill>
                  <a:schemeClr val="lt1"/>
                </a:solidFill>
                <a:latin typeface="Calibri"/>
                <a:ea typeface="Calibri"/>
                <a:cs typeface="Calibri"/>
                <a:sym typeface="Calibri"/>
              </a:rPr>
              <a:t>WP8</a:t>
            </a:r>
            <a:endParaRPr sz="1800">
              <a:solidFill>
                <a:schemeClr val="lt1"/>
              </a:solidFill>
              <a:latin typeface="Calibri"/>
              <a:ea typeface="Calibri"/>
              <a:cs typeface="Calibri"/>
              <a:sym typeface="Calibri"/>
            </a:endParaRPr>
          </a:p>
        </p:txBody>
      </p:sp>
      <p:sp>
        <p:nvSpPr>
          <p:cNvPr id="231" name="Google Shape;231;g35be923a53a_0_177"/>
          <p:cNvSpPr/>
          <p:nvPr/>
        </p:nvSpPr>
        <p:spPr>
          <a:xfrm>
            <a:off x="352763" y="2524350"/>
            <a:ext cx="8209894" cy="656250"/>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Strengthen the European Network of trustworthy repositories through active support, peer-to-peer mentoring and training.</a:t>
            </a:r>
            <a:endParaRPr sz="1500">
              <a:solidFill>
                <a:srgbClr val="001B6D"/>
              </a:solidFill>
              <a:latin typeface="Calibri"/>
              <a:ea typeface="Calibri"/>
              <a:cs typeface="Calibri"/>
              <a:sym typeface="Calibri"/>
            </a:endParaRPr>
          </a:p>
        </p:txBody>
      </p:sp>
      <p:sp>
        <p:nvSpPr>
          <p:cNvPr id="232" name="Google Shape;232;g35be923a53a_0_177"/>
          <p:cNvSpPr/>
          <p:nvPr/>
        </p:nvSpPr>
        <p:spPr>
          <a:xfrm>
            <a:off x="353419" y="2220169"/>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1800">
                <a:solidFill>
                  <a:schemeClr val="lt1"/>
                </a:solidFill>
                <a:latin typeface="Calibri"/>
                <a:ea typeface="Calibri"/>
                <a:cs typeface="Calibri"/>
                <a:sym typeface="Calibri"/>
              </a:rPr>
              <a:t>WP9</a:t>
            </a:r>
            <a:endParaRPr sz="1800">
              <a:solidFill>
                <a:schemeClr val="lt1"/>
              </a:solidFill>
              <a:latin typeface="Calibri"/>
              <a:ea typeface="Calibri"/>
              <a:cs typeface="Calibri"/>
              <a:sym typeface="Calibri"/>
            </a:endParaRPr>
          </a:p>
        </p:txBody>
      </p:sp>
      <p:sp>
        <p:nvSpPr>
          <p:cNvPr id="233" name="Google Shape;233;g35be923a53a_0_177"/>
          <p:cNvSpPr/>
          <p:nvPr/>
        </p:nvSpPr>
        <p:spPr>
          <a:xfrm>
            <a:off x="352763" y="3641081"/>
            <a:ext cx="8209894" cy="521663"/>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Consolidate the European Network of trustworthy repositories through the final cycle of support and training.</a:t>
            </a:r>
            <a:endParaRPr sz="1500">
              <a:solidFill>
                <a:srgbClr val="001B6D"/>
              </a:solidFill>
              <a:latin typeface="Calibri"/>
              <a:ea typeface="Calibri"/>
              <a:cs typeface="Calibri"/>
              <a:sym typeface="Calibri"/>
            </a:endParaRPr>
          </a:p>
        </p:txBody>
      </p:sp>
      <p:sp>
        <p:nvSpPr>
          <p:cNvPr id="234" name="Google Shape;234;g35be923a53a_0_177"/>
          <p:cNvSpPr/>
          <p:nvPr/>
        </p:nvSpPr>
        <p:spPr>
          <a:xfrm>
            <a:off x="353419" y="3336900"/>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1800">
                <a:solidFill>
                  <a:schemeClr val="lt1"/>
                </a:solidFill>
                <a:latin typeface="Calibri"/>
                <a:ea typeface="Calibri"/>
                <a:cs typeface="Calibri"/>
                <a:sym typeface="Calibri"/>
              </a:rPr>
              <a:t>WP10</a:t>
            </a:r>
            <a:endParaRPr sz="1800">
              <a:solidFill>
                <a:schemeClr val="lt1"/>
              </a:solidFill>
              <a:latin typeface="Calibri"/>
              <a:ea typeface="Calibri"/>
              <a:cs typeface="Calibri"/>
              <a:sym typeface="Calibri"/>
            </a:endParaRPr>
          </a:p>
        </p:txBody>
      </p:sp>
      <p:sp>
        <p:nvSpPr>
          <p:cNvPr id="235" name="Google Shape;235;g35be923a53a_0_177"/>
          <p:cNvSpPr/>
          <p:nvPr/>
        </p:nvSpPr>
        <p:spPr>
          <a:xfrm flipH="1" rot="-4">
            <a:off x="7653487" y="687338"/>
            <a:ext cx="1479994" cy="304180"/>
          </a:xfrm>
          <a:prstGeom prst="flowChartProcess">
            <a:avLst/>
          </a:prstGeom>
          <a:solidFill>
            <a:schemeClr val="lt1"/>
          </a:solidFill>
          <a:ln cap="flat" cmpd="sng" w="38100">
            <a:solidFill>
              <a:srgbClr val="FF7109"/>
            </a:solidFill>
            <a:prstDash val="dot"/>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i="1" lang="en-GB" sz="2000">
                <a:solidFill>
                  <a:srgbClr val="001B6D"/>
                </a:solidFill>
                <a:latin typeface="Calibri"/>
                <a:ea typeface="Calibri"/>
                <a:cs typeface="Calibri"/>
                <a:sym typeface="Calibri"/>
              </a:rPr>
              <a:t>Objectives</a:t>
            </a:r>
            <a:endParaRPr i="1" sz="2000">
              <a:solidFill>
                <a:srgbClr val="001B6D"/>
              </a:solidFill>
              <a:latin typeface="Calibri"/>
              <a:ea typeface="Calibri"/>
              <a:cs typeface="Calibri"/>
              <a:sym typeface="Calibri"/>
            </a:endParaRPr>
          </a:p>
        </p:txBody>
      </p:sp>
      <p:sp>
        <p:nvSpPr>
          <p:cNvPr id="236" name="Google Shape;236;g35be923a53a_0_177"/>
          <p:cNvSpPr/>
          <p:nvPr/>
        </p:nvSpPr>
        <p:spPr>
          <a:xfrm>
            <a:off x="1766625" y="859684"/>
            <a:ext cx="475331" cy="304181"/>
          </a:xfrm>
          <a:prstGeom prst="flowChartProcess">
            <a:avLst/>
          </a:prstGeom>
          <a:solidFill>
            <a:srgbClr val="6AA84F"/>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2100">
                <a:solidFill>
                  <a:schemeClr val="lt1"/>
                </a:solidFill>
                <a:latin typeface="Calibri"/>
                <a:ea typeface="Calibri"/>
                <a:cs typeface="Calibri"/>
                <a:sym typeface="Calibri"/>
              </a:rPr>
              <a:t>Y1</a:t>
            </a:r>
            <a:endParaRPr sz="21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35be923a53a_0_236"/>
          <p:cNvSpPr txBox="1"/>
          <p:nvPr>
            <p:ph type="title"/>
          </p:nvPr>
        </p:nvSpPr>
        <p:spPr>
          <a:xfrm>
            <a:off x="1789043" y="256544"/>
            <a:ext cx="7074300" cy="257400"/>
          </a:xfrm>
          <a:prstGeom prst="rect">
            <a:avLst/>
          </a:prstGeom>
        </p:spPr>
        <p:txBody>
          <a:bodyPr anchorCtr="0" anchor="ctr" bIns="34275" lIns="68575" spcFirstLastPara="1" rIns="68575" wrap="square" tIns="34275">
            <a:normAutofit fontScale="90000"/>
          </a:bodyPr>
          <a:lstStyle/>
          <a:p>
            <a:pPr indent="0" lvl="0" marL="0" rtl="0" algn="r">
              <a:spcBef>
                <a:spcPts val="0"/>
              </a:spcBef>
              <a:spcAft>
                <a:spcPts val="0"/>
              </a:spcAft>
              <a:buNone/>
            </a:pPr>
            <a:r>
              <a:rPr lang="en-GB"/>
              <a:t>Pillar 5: Communication &amp; outreach</a:t>
            </a:r>
            <a:endParaRPr/>
          </a:p>
        </p:txBody>
      </p:sp>
      <p:sp>
        <p:nvSpPr>
          <p:cNvPr id="243" name="Google Shape;243;g35be923a53a_0_236"/>
          <p:cNvSpPr/>
          <p:nvPr/>
        </p:nvSpPr>
        <p:spPr>
          <a:xfrm>
            <a:off x="352763" y="1049569"/>
            <a:ext cx="8209894" cy="999150"/>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254000" lvl="0" marL="342900" rtl="0" algn="l">
              <a:lnSpc>
                <a:spcPct val="90000"/>
              </a:lnSpc>
              <a:spcBef>
                <a:spcPts val="0"/>
              </a:spcBef>
              <a:spcAft>
                <a:spcPts val="0"/>
              </a:spcAft>
              <a:buClr>
                <a:srgbClr val="001B6D"/>
              </a:buClr>
              <a:buSzPts val="1400"/>
              <a:buFont typeface="Calibri"/>
              <a:buChar char="●"/>
            </a:pPr>
            <a:r>
              <a:rPr lang="en-GB" sz="1400">
                <a:solidFill>
                  <a:srgbClr val="001B6D"/>
                </a:solidFill>
                <a:latin typeface="Calibri"/>
                <a:ea typeface="Calibri"/>
                <a:cs typeface="Calibri"/>
                <a:sym typeface="Calibri"/>
              </a:rPr>
              <a:t>Establish contacts and introduce collaboration mechanisms to ensure dialogue with the EOSC Partnership and the broad network of data-intensive projects, initiatives and research infrastructures in Europe and beyond. </a:t>
            </a:r>
            <a:endParaRPr sz="1400">
              <a:solidFill>
                <a:srgbClr val="001B6D"/>
              </a:solidFill>
              <a:latin typeface="Calibri"/>
              <a:ea typeface="Calibri"/>
              <a:cs typeface="Calibri"/>
              <a:sym typeface="Calibri"/>
            </a:endParaRPr>
          </a:p>
          <a:p>
            <a:pPr indent="-254000" lvl="0" marL="342900" rtl="0" algn="l">
              <a:lnSpc>
                <a:spcPct val="90000"/>
              </a:lnSpc>
              <a:spcBef>
                <a:spcPts val="0"/>
              </a:spcBef>
              <a:spcAft>
                <a:spcPts val="0"/>
              </a:spcAft>
              <a:buClr>
                <a:srgbClr val="001B6D"/>
              </a:buClr>
              <a:buSzPts val="1400"/>
              <a:buFont typeface="Calibri"/>
              <a:buChar char="●"/>
            </a:pPr>
            <a:r>
              <a:rPr lang="en-GB" sz="1400">
                <a:solidFill>
                  <a:srgbClr val="001B6D"/>
                </a:solidFill>
                <a:latin typeface="Calibri"/>
                <a:ea typeface="Calibri"/>
                <a:cs typeface="Calibri"/>
                <a:sym typeface="Calibri"/>
              </a:rPr>
              <a:t>Design the overall strategy for dissemination, communication and engagement of the project at all levels. Setting up TRUST-GRANTS™ platform to administer the cascading calls in WP9 and WP10.</a:t>
            </a:r>
            <a:endParaRPr sz="1400">
              <a:solidFill>
                <a:srgbClr val="001B6D"/>
              </a:solidFill>
              <a:latin typeface="Calibri"/>
              <a:ea typeface="Calibri"/>
              <a:cs typeface="Calibri"/>
              <a:sym typeface="Calibri"/>
            </a:endParaRPr>
          </a:p>
        </p:txBody>
      </p:sp>
      <p:sp>
        <p:nvSpPr>
          <p:cNvPr id="244" name="Google Shape;244;g35be923a53a_0_236"/>
          <p:cNvSpPr/>
          <p:nvPr/>
        </p:nvSpPr>
        <p:spPr>
          <a:xfrm>
            <a:off x="353419" y="745388"/>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1800">
                <a:solidFill>
                  <a:schemeClr val="lt1"/>
                </a:solidFill>
                <a:latin typeface="Calibri"/>
                <a:ea typeface="Calibri"/>
                <a:cs typeface="Calibri"/>
                <a:sym typeface="Calibri"/>
              </a:rPr>
              <a:t>WP11</a:t>
            </a:r>
            <a:endParaRPr sz="1800">
              <a:solidFill>
                <a:schemeClr val="lt1"/>
              </a:solidFill>
              <a:latin typeface="Calibri"/>
              <a:ea typeface="Calibri"/>
              <a:cs typeface="Calibri"/>
              <a:sym typeface="Calibri"/>
            </a:endParaRPr>
          </a:p>
        </p:txBody>
      </p:sp>
      <p:sp>
        <p:nvSpPr>
          <p:cNvPr id="245" name="Google Shape;245;g35be923a53a_0_236"/>
          <p:cNvSpPr/>
          <p:nvPr/>
        </p:nvSpPr>
        <p:spPr>
          <a:xfrm>
            <a:off x="352763" y="2467200"/>
            <a:ext cx="8209894" cy="999150"/>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254000" lvl="0" marL="342900" rtl="0" algn="l">
              <a:lnSpc>
                <a:spcPct val="90000"/>
              </a:lnSpc>
              <a:spcBef>
                <a:spcPts val="0"/>
              </a:spcBef>
              <a:spcAft>
                <a:spcPts val="0"/>
              </a:spcAft>
              <a:buClr>
                <a:srgbClr val="001B6D"/>
              </a:buClr>
              <a:buSzPts val="1400"/>
              <a:buFont typeface="Calibri"/>
              <a:buChar char="●"/>
            </a:pPr>
            <a:r>
              <a:rPr lang="en-GB" sz="1400">
                <a:solidFill>
                  <a:srgbClr val="001B6D"/>
                </a:solidFill>
                <a:latin typeface="Calibri"/>
                <a:ea typeface="Calibri"/>
                <a:cs typeface="Calibri"/>
                <a:sym typeface="Calibri"/>
              </a:rPr>
              <a:t>Implement and consolidate the interaction with the EOSC Partnership and other strategic initiatives started in the previous period and support WP3, WP6 and WP9 in their stakeholder engagement efforts through coordination within the project. </a:t>
            </a:r>
            <a:endParaRPr sz="1400">
              <a:solidFill>
                <a:srgbClr val="001B6D"/>
              </a:solidFill>
              <a:latin typeface="Calibri"/>
              <a:ea typeface="Calibri"/>
              <a:cs typeface="Calibri"/>
              <a:sym typeface="Calibri"/>
            </a:endParaRPr>
          </a:p>
          <a:p>
            <a:pPr indent="-254000" lvl="0" marL="342900" rtl="0" algn="l">
              <a:lnSpc>
                <a:spcPct val="90000"/>
              </a:lnSpc>
              <a:spcBef>
                <a:spcPts val="0"/>
              </a:spcBef>
              <a:spcAft>
                <a:spcPts val="0"/>
              </a:spcAft>
              <a:buClr>
                <a:srgbClr val="001B6D"/>
              </a:buClr>
              <a:buSzPts val="1400"/>
              <a:buFont typeface="Calibri"/>
              <a:buChar char="●"/>
            </a:pPr>
            <a:r>
              <a:rPr lang="en-GB" sz="1400">
                <a:solidFill>
                  <a:srgbClr val="001B6D"/>
                </a:solidFill>
                <a:latin typeface="Calibri"/>
                <a:ea typeface="Calibri"/>
                <a:cs typeface="Calibri"/>
                <a:sym typeface="Calibri"/>
              </a:rPr>
              <a:t>Facilitate working collaborative practices among repositories via a dedicated Forum. Ensure visibility and promotion to the training programme and open calls.</a:t>
            </a:r>
            <a:endParaRPr sz="1400">
              <a:solidFill>
                <a:srgbClr val="001B6D"/>
              </a:solidFill>
              <a:latin typeface="Calibri"/>
              <a:ea typeface="Calibri"/>
              <a:cs typeface="Calibri"/>
              <a:sym typeface="Calibri"/>
            </a:endParaRPr>
          </a:p>
        </p:txBody>
      </p:sp>
      <p:sp>
        <p:nvSpPr>
          <p:cNvPr id="246" name="Google Shape;246;g35be923a53a_0_236"/>
          <p:cNvSpPr/>
          <p:nvPr/>
        </p:nvSpPr>
        <p:spPr>
          <a:xfrm>
            <a:off x="353419" y="2163019"/>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1800">
                <a:solidFill>
                  <a:schemeClr val="lt1"/>
                </a:solidFill>
                <a:latin typeface="Calibri"/>
                <a:ea typeface="Calibri"/>
                <a:cs typeface="Calibri"/>
                <a:sym typeface="Calibri"/>
              </a:rPr>
              <a:t>WP12</a:t>
            </a:r>
            <a:endParaRPr sz="1800">
              <a:solidFill>
                <a:schemeClr val="lt1"/>
              </a:solidFill>
              <a:latin typeface="Calibri"/>
              <a:ea typeface="Calibri"/>
              <a:cs typeface="Calibri"/>
              <a:sym typeface="Calibri"/>
            </a:endParaRPr>
          </a:p>
        </p:txBody>
      </p:sp>
      <p:sp>
        <p:nvSpPr>
          <p:cNvPr id="247" name="Google Shape;247;g35be923a53a_0_236"/>
          <p:cNvSpPr/>
          <p:nvPr/>
        </p:nvSpPr>
        <p:spPr>
          <a:xfrm>
            <a:off x="352763" y="3869681"/>
            <a:ext cx="8209894" cy="1158431"/>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254000" lvl="0" marL="342900" rtl="0" algn="l">
              <a:lnSpc>
                <a:spcPct val="90000"/>
              </a:lnSpc>
              <a:spcBef>
                <a:spcPts val="0"/>
              </a:spcBef>
              <a:spcAft>
                <a:spcPts val="0"/>
              </a:spcAft>
              <a:buClr>
                <a:srgbClr val="001B6D"/>
              </a:buClr>
              <a:buSzPts val="1400"/>
              <a:buFont typeface="Calibri"/>
              <a:buChar char="●"/>
            </a:pPr>
            <a:r>
              <a:rPr lang="en-GB" sz="1400">
                <a:solidFill>
                  <a:srgbClr val="001B6D"/>
                </a:solidFill>
                <a:latin typeface="Calibri"/>
                <a:ea typeface="Calibri"/>
                <a:cs typeface="Calibri"/>
                <a:sym typeface="Calibri"/>
              </a:rPr>
              <a:t>Ensuring visibility and promotion to the training programme and open calls. </a:t>
            </a:r>
            <a:endParaRPr sz="1400">
              <a:solidFill>
                <a:srgbClr val="001B6D"/>
              </a:solidFill>
              <a:latin typeface="Calibri"/>
              <a:ea typeface="Calibri"/>
              <a:cs typeface="Calibri"/>
              <a:sym typeface="Calibri"/>
            </a:endParaRPr>
          </a:p>
          <a:p>
            <a:pPr indent="-254000" lvl="0" marL="342900" rtl="0" algn="l">
              <a:lnSpc>
                <a:spcPct val="90000"/>
              </a:lnSpc>
              <a:spcBef>
                <a:spcPts val="0"/>
              </a:spcBef>
              <a:spcAft>
                <a:spcPts val="0"/>
              </a:spcAft>
              <a:buClr>
                <a:srgbClr val="001B6D"/>
              </a:buClr>
              <a:buSzPts val="1400"/>
              <a:buFont typeface="Calibri"/>
              <a:buChar char="●"/>
            </a:pPr>
            <a:r>
              <a:rPr lang="en-GB" sz="1400">
                <a:solidFill>
                  <a:srgbClr val="001B6D"/>
                </a:solidFill>
                <a:latin typeface="Calibri"/>
                <a:ea typeface="Calibri"/>
                <a:cs typeface="Calibri"/>
                <a:sym typeface="Calibri"/>
              </a:rPr>
              <a:t>Position the Network as the voice of the trustworthy digital repositories´ community and consolidate its role as a key reference in the Open Science landscape in Europe, in collaboration with WP4, WP7, WP10. </a:t>
            </a:r>
            <a:endParaRPr sz="1400">
              <a:solidFill>
                <a:srgbClr val="001B6D"/>
              </a:solidFill>
              <a:latin typeface="Calibri"/>
              <a:ea typeface="Calibri"/>
              <a:cs typeface="Calibri"/>
              <a:sym typeface="Calibri"/>
            </a:endParaRPr>
          </a:p>
          <a:p>
            <a:pPr indent="-254000" lvl="0" marL="342900" rtl="0" algn="l">
              <a:lnSpc>
                <a:spcPct val="90000"/>
              </a:lnSpc>
              <a:spcBef>
                <a:spcPts val="0"/>
              </a:spcBef>
              <a:spcAft>
                <a:spcPts val="0"/>
              </a:spcAft>
              <a:buClr>
                <a:srgbClr val="001B6D"/>
              </a:buClr>
              <a:buSzPts val="1400"/>
              <a:buFont typeface="Calibri"/>
              <a:buChar char="●"/>
            </a:pPr>
            <a:r>
              <a:rPr lang="en-GB" sz="1400">
                <a:solidFill>
                  <a:srgbClr val="001B6D"/>
                </a:solidFill>
                <a:latin typeface="Calibri"/>
                <a:ea typeface="Calibri"/>
                <a:cs typeface="Calibri"/>
                <a:sym typeface="Calibri"/>
              </a:rPr>
              <a:t>Ensure proper handover from the project to the Network in terms of continuity of relationships and collaboration with the EOSC Partnership and strategic initiatives.</a:t>
            </a:r>
            <a:endParaRPr sz="1400">
              <a:solidFill>
                <a:srgbClr val="001B6D"/>
              </a:solidFill>
              <a:latin typeface="Calibri"/>
              <a:ea typeface="Calibri"/>
              <a:cs typeface="Calibri"/>
              <a:sym typeface="Calibri"/>
            </a:endParaRPr>
          </a:p>
        </p:txBody>
      </p:sp>
      <p:sp>
        <p:nvSpPr>
          <p:cNvPr id="248" name="Google Shape;248;g35be923a53a_0_236"/>
          <p:cNvSpPr/>
          <p:nvPr/>
        </p:nvSpPr>
        <p:spPr>
          <a:xfrm>
            <a:off x="353419" y="3565500"/>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1800">
                <a:solidFill>
                  <a:schemeClr val="lt1"/>
                </a:solidFill>
                <a:latin typeface="Calibri"/>
                <a:ea typeface="Calibri"/>
                <a:cs typeface="Calibri"/>
                <a:sym typeface="Calibri"/>
              </a:rPr>
              <a:t>WP13</a:t>
            </a:r>
            <a:endParaRPr sz="1800">
              <a:solidFill>
                <a:schemeClr val="lt1"/>
              </a:solidFill>
              <a:latin typeface="Calibri"/>
              <a:ea typeface="Calibri"/>
              <a:cs typeface="Calibri"/>
              <a:sym typeface="Calibri"/>
            </a:endParaRPr>
          </a:p>
        </p:txBody>
      </p:sp>
      <p:sp>
        <p:nvSpPr>
          <p:cNvPr id="249" name="Google Shape;249;g35be923a53a_0_236"/>
          <p:cNvSpPr/>
          <p:nvPr/>
        </p:nvSpPr>
        <p:spPr>
          <a:xfrm flipH="1" rot="-4">
            <a:off x="7653487" y="687338"/>
            <a:ext cx="1479994" cy="304180"/>
          </a:xfrm>
          <a:prstGeom prst="flowChartProcess">
            <a:avLst/>
          </a:prstGeom>
          <a:solidFill>
            <a:schemeClr val="lt1"/>
          </a:solidFill>
          <a:ln cap="flat" cmpd="sng" w="38100">
            <a:solidFill>
              <a:srgbClr val="FF7109"/>
            </a:solidFill>
            <a:prstDash val="dot"/>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i="1" lang="en-GB" sz="2000">
                <a:solidFill>
                  <a:srgbClr val="001B6D"/>
                </a:solidFill>
                <a:latin typeface="Calibri"/>
                <a:ea typeface="Calibri"/>
                <a:cs typeface="Calibri"/>
                <a:sym typeface="Calibri"/>
              </a:rPr>
              <a:t>Objectives</a:t>
            </a:r>
            <a:endParaRPr i="1" sz="2000">
              <a:solidFill>
                <a:srgbClr val="001B6D"/>
              </a:solidFill>
              <a:latin typeface="Calibri"/>
              <a:ea typeface="Calibri"/>
              <a:cs typeface="Calibri"/>
              <a:sym typeface="Calibri"/>
            </a:endParaRPr>
          </a:p>
        </p:txBody>
      </p:sp>
      <p:sp>
        <p:nvSpPr>
          <p:cNvPr id="250" name="Google Shape;250;g35be923a53a_0_236"/>
          <p:cNvSpPr/>
          <p:nvPr/>
        </p:nvSpPr>
        <p:spPr>
          <a:xfrm>
            <a:off x="1766625" y="745384"/>
            <a:ext cx="475331" cy="304181"/>
          </a:xfrm>
          <a:prstGeom prst="flowChartProcess">
            <a:avLst/>
          </a:prstGeom>
          <a:solidFill>
            <a:srgbClr val="6AA84F"/>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2100">
                <a:solidFill>
                  <a:schemeClr val="lt1"/>
                </a:solidFill>
                <a:latin typeface="Calibri"/>
                <a:ea typeface="Calibri"/>
                <a:cs typeface="Calibri"/>
                <a:sym typeface="Calibri"/>
              </a:rPr>
              <a:t>Y1</a:t>
            </a:r>
            <a:endParaRPr sz="21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35be923a53a_0_353"/>
          <p:cNvSpPr txBox="1"/>
          <p:nvPr>
            <p:ph type="title"/>
          </p:nvPr>
        </p:nvSpPr>
        <p:spPr>
          <a:xfrm>
            <a:off x="1789043" y="256544"/>
            <a:ext cx="7074300" cy="257400"/>
          </a:xfrm>
          <a:prstGeom prst="rect">
            <a:avLst/>
          </a:prstGeom>
        </p:spPr>
        <p:txBody>
          <a:bodyPr anchorCtr="0" anchor="ctr" bIns="34275" lIns="68575" spcFirstLastPara="1" rIns="68575" wrap="square" tIns="34275">
            <a:normAutofit fontScale="90000"/>
          </a:bodyPr>
          <a:lstStyle/>
          <a:p>
            <a:pPr indent="0" lvl="0" marL="0" rtl="0" algn="r">
              <a:spcBef>
                <a:spcPts val="0"/>
              </a:spcBef>
              <a:spcAft>
                <a:spcPts val="0"/>
              </a:spcAft>
              <a:buNone/>
            </a:pPr>
            <a:r>
              <a:rPr lang="en-GB"/>
              <a:t>Open calls management: the Grants platform</a:t>
            </a:r>
            <a:endParaRPr/>
          </a:p>
        </p:txBody>
      </p:sp>
      <p:pic>
        <p:nvPicPr>
          <p:cNvPr id="257" name="Google Shape;257;g35be923a53a_0_353"/>
          <p:cNvPicPr preferRelativeResize="0"/>
          <p:nvPr/>
        </p:nvPicPr>
        <p:blipFill>
          <a:blip r:embed="rId3">
            <a:alphaModFix/>
          </a:blip>
          <a:stretch>
            <a:fillRect/>
          </a:stretch>
        </p:blipFill>
        <p:spPr>
          <a:xfrm>
            <a:off x="25219" y="752138"/>
            <a:ext cx="4861502" cy="2175414"/>
          </a:xfrm>
          <a:prstGeom prst="rect">
            <a:avLst/>
          </a:prstGeom>
          <a:noFill/>
          <a:ln>
            <a:noFill/>
          </a:ln>
        </p:spPr>
      </p:pic>
      <p:pic>
        <p:nvPicPr>
          <p:cNvPr id="258" name="Google Shape;258;g35be923a53a_0_353"/>
          <p:cNvPicPr preferRelativeResize="0"/>
          <p:nvPr/>
        </p:nvPicPr>
        <p:blipFill rotWithShape="1">
          <a:blip r:embed="rId4">
            <a:alphaModFix/>
          </a:blip>
          <a:srcRect b="0" l="0" r="0" t="0"/>
          <a:stretch/>
        </p:blipFill>
        <p:spPr>
          <a:xfrm>
            <a:off x="5520075" y="694987"/>
            <a:ext cx="3213376" cy="644283"/>
          </a:xfrm>
          <a:prstGeom prst="rect">
            <a:avLst/>
          </a:prstGeom>
          <a:noFill/>
          <a:ln>
            <a:noFill/>
          </a:ln>
        </p:spPr>
      </p:pic>
      <p:sp>
        <p:nvSpPr>
          <p:cNvPr id="259" name="Google Shape;259;g35be923a53a_0_353"/>
          <p:cNvSpPr txBox="1"/>
          <p:nvPr/>
        </p:nvSpPr>
        <p:spPr>
          <a:xfrm>
            <a:off x="4926169" y="1283738"/>
            <a:ext cx="4114200" cy="1345200"/>
          </a:xfrm>
          <a:prstGeom prst="rect">
            <a:avLst/>
          </a:prstGeom>
          <a:noFill/>
          <a:ln>
            <a:noFill/>
          </a:ln>
        </p:spPr>
        <p:txBody>
          <a:bodyPr anchorCtr="0" anchor="t" bIns="68575" lIns="68575" spcFirstLastPara="1" rIns="68575" wrap="square" tIns="68575">
            <a:spAutoFit/>
          </a:bodyPr>
          <a:lstStyle/>
          <a:p>
            <a:pPr indent="0" lvl="0" marL="0" rtl="0" algn="l">
              <a:lnSpc>
                <a:spcPct val="70000"/>
              </a:lnSpc>
              <a:spcBef>
                <a:spcPts val="0"/>
              </a:spcBef>
              <a:spcAft>
                <a:spcPts val="0"/>
              </a:spcAft>
              <a:buNone/>
            </a:pPr>
            <a:r>
              <a:rPr lang="en-GB" sz="1400">
                <a:solidFill>
                  <a:schemeClr val="dk2"/>
                </a:solidFill>
                <a:latin typeface="Calibri"/>
                <a:ea typeface="Calibri"/>
                <a:cs typeface="Calibri"/>
                <a:sym typeface="Calibri"/>
              </a:rPr>
              <a:t>Online tool to accompany users throughout their application process, to follow the process of FIDELIS open calls for mentors &amp; cascading grants support:</a:t>
            </a:r>
            <a:endParaRPr sz="1400">
              <a:solidFill>
                <a:schemeClr val="dk2"/>
              </a:solidFill>
              <a:latin typeface="Calibri"/>
              <a:ea typeface="Calibri"/>
              <a:cs typeface="Calibri"/>
              <a:sym typeface="Calibri"/>
            </a:endParaRPr>
          </a:p>
          <a:p>
            <a:pPr indent="0" lvl="0" marL="0" rtl="0" algn="l">
              <a:lnSpc>
                <a:spcPct val="70000"/>
              </a:lnSpc>
              <a:spcBef>
                <a:spcPts val="0"/>
              </a:spcBef>
              <a:spcAft>
                <a:spcPts val="0"/>
              </a:spcAft>
              <a:buNone/>
            </a:pP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a:p>
            <a:pPr indent="-254000" lvl="0" marL="342900" rtl="0" algn="l">
              <a:lnSpc>
                <a:spcPct val="70000"/>
              </a:lnSpc>
              <a:spcBef>
                <a:spcPts val="0"/>
              </a:spcBef>
              <a:spcAft>
                <a:spcPts val="0"/>
              </a:spcAft>
              <a:buClr>
                <a:schemeClr val="dk2"/>
              </a:buClr>
              <a:buSzPts val="1400"/>
              <a:buFont typeface="Calibri"/>
              <a:buChar char="●"/>
            </a:pPr>
            <a:r>
              <a:rPr lang="en-GB" sz="1400">
                <a:solidFill>
                  <a:schemeClr val="dk2"/>
                </a:solidFill>
                <a:latin typeface="Calibri"/>
                <a:ea typeface="Calibri"/>
                <a:cs typeface="Calibri"/>
                <a:sym typeface="Calibri"/>
              </a:rPr>
              <a:t>Monitor the work behind each grant</a:t>
            </a:r>
            <a:endParaRPr sz="1400">
              <a:solidFill>
                <a:schemeClr val="dk2"/>
              </a:solidFill>
              <a:latin typeface="Calibri"/>
              <a:ea typeface="Calibri"/>
              <a:cs typeface="Calibri"/>
              <a:sym typeface="Calibri"/>
            </a:endParaRPr>
          </a:p>
          <a:p>
            <a:pPr indent="-254000" lvl="0" marL="342900" rtl="0" algn="l">
              <a:lnSpc>
                <a:spcPct val="70000"/>
              </a:lnSpc>
              <a:spcBef>
                <a:spcPts val="0"/>
              </a:spcBef>
              <a:spcAft>
                <a:spcPts val="0"/>
              </a:spcAft>
              <a:buClr>
                <a:schemeClr val="dk2"/>
              </a:buClr>
              <a:buSzPts val="1400"/>
              <a:buFont typeface="Calibri"/>
              <a:buChar char="●"/>
            </a:pPr>
            <a:r>
              <a:rPr lang="en-GB" sz="1400">
                <a:solidFill>
                  <a:schemeClr val="dk2"/>
                </a:solidFill>
                <a:latin typeface="Calibri"/>
                <a:ea typeface="Calibri"/>
                <a:cs typeface="Calibri"/>
                <a:sym typeface="Calibri"/>
              </a:rPr>
              <a:t>Manage applications &amp; evaluators</a:t>
            </a:r>
            <a:endParaRPr sz="1400">
              <a:solidFill>
                <a:schemeClr val="dk2"/>
              </a:solidFill>
              <a:latin typeface="Calibri"/>
              <a:ea typeface="Calibri"/>
              <a:cs typeface="Calibri"/>
              <a:sym typeface="Calibri"/>
            </a:endParaRPr>
          </a:p>
          <a:p>
            <a:pPr indent="-254000" lvl="0" marL="342900" rtl="0" algn="l">
              <a:lnSpc>
                <a:spcPct val="70000"/>
              </a:lnSpc>
              <a:spcBef>
                <a:spcPts val="0"/>
              </a:spcBef>
              <a:spcAft>
                <a:spcPts val="0"/>
              </a:spcAft>
              <a:buClr>
                <a:schemeClr val="dk2"/>
              </a:buClr>
              <a:buSzPts val="1400"/>
              <a:buFont typeface="Calibri"/>
              <a:buChar char="●"/>
            </a:pPr>
            <a:r>
              <a:rPr lang="en-GB" sz="1400">
                <a:solidFill>
                  <a:schemeClr val="dk2"/>
                </a:solidFill>
                <a:latin typeface="Calibri"/>
                <a:ea typeface="Calibri"/>
                <a:cs typeface="Calibri"/>
                <a:sym typeface="Calibri"/>
              </a:rPr>
              <a:t>Manage evaluations &amp; scores</a:t>
            </a:r>
            <a:endParaRPr sz="1400">
              <a:solidFill>
                <a:schemeClr val="dk2"/>
              </a:solidFill>
              <a:latin typeface="Calibri"/>
              <a:ea typeface="Calibri"/>
              <a:cs typeface="Calibri"/>
              <a:sym typeface="Calibri"/>
            </a:endParaRPr>
          </a:p>
          <a:p>
            <a:pPr indent="-254000" lvl="0" marL="342900" rtl="0" algn="l">
              <a:lnSpc>
                <a:spcPct val="70000"/>
              </a:lnSpc>
              <a:spcBef>
                <a:spcPts val="0"/>
              </a:spcBef>
              <a:spcAft>
                <a:spcPts val="0"/>
              </a:spcAft>
              <a:buClr>
                <a:schemeClr val="dk2"/>
              </a:buClr>
              <a:buSzPts val="1400"/>
              <a:buFont typeface="Calibri"/>
              <a:buChar char="●"/>
            </a:pPr>
            <a:r>
              <a:rPr lang="en-GB" sz="1400">
                <a:solidFill>
                  <a:schemeClr val="dk2"/>
                </a:solidFill>
                <a:latin typeface="Calibri"/>
                <a:ea typeface="Calibri"/>
                <a:cs typeface="Calibri"/>
                <a:sym typeface="Calibri"/>
              </a:rPr>
              <a:t>Control periodic reports</a:t>
            </a:r>
            <a:endParaRPr sz="1100">
              <a:latin typeface="Calibri"/>
              <a:ea typeface="Calibri"/>
              <a:cs typeface="Calibri"/>
              <a:sym typeface="Calibri"/>
            </a:endParaRPr>
          </a:p>
        </p:txBody>
      </p:sp>
      <p:sp>
        <p:nvSpPr>
          <p:cNvPr id="260" name="Google Shape;260;g35be923a53a_0_353"/>
          <p:cNvSpPr/>
          <p:nvPr/>
        </p:nvSpPr>
        <p:spPr>
          <a:xfrm>
            <a:off x="256575" y="4097119"/>
            <a:ext cx="8593800" cy="471900"/>
          </a:xfrm>
          <a:prstGeom prst="roundRect">
            <a:avLst>
              <a:gd fmla="val 16667" name="adj"/>
            </a:avLst>
          </a:prstGeom>
          <a:solidFill>
            <a:srgbClr val="001A6D"/>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GB" sz="1100">
                <a:solidFill>
                  <a:srgbClr val="FFF2CC"/>
                </a:solidFill>
              </a:rPr>
              <a:t>A streamline grant management process to improve overall efficiency, transparency and reporting, to ensure right decisions on selection process are made for a strong EU network of highly motivated repositories</a:t>
            </a:r>
            <a:endParaRPr sz="1100">
              <a:solidFill>
                <a:srgbClr val="FFF2CC"/>
              </a:solidFill>
            </a:endParaRPr>
          </a:p>
        </p:txBody>
      </p:sp>
      <p:sp>
        <p:nvSpPr>
          <p:cNvPr id="261" name="Google Shape;261;g35be923a53a_0_353"/>
          <p:cNvSpPr txBox="1"/>
          <p:nvPr/>
        </p:nvSpPr>
        <p:spPr>
          <a:xfrm rot="-1414">
            <a:off x="127025" y="3098346"/>
            <a:ext cx="2187900" cy="471000"/>
          </a:xfrm>
          <a:prstGeom prst="rect">
            <a:avLst/>
          </a:prstGeom>
          <a:solidFill>
            <a:srgbClr val="629DD1"/>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5AAD"/>
              </a:buClr>
              <a:buSzPts val="2600"/>
              <a:buFont typeface="Calibri"/>
              <a:buNone/>
            </a:pPr>
            <a:r>
              <a:rPr lang="en-GB" sz="1100">
                <a:solidFill>
                  <a:srgbClr val="FFFFFF"/>
                </a:solidFill>
                <a:latin typeface="Calibri"/>
                <a:ea typeface="Calibri"/>
                <a:cs typeface="Calibri"/>
                <a:sym typeface="Calibri"/>
              </a:rPr>
              <a:t>Collaboration with Pillar 4</a:t>
            </a:r>
            <a:endParaRPr sz="1100">
              <a:solidFill>
                <a:srgbClr val="FFFFFF"/>
              </a:solidFill>
              <a:latin typeface="Calibri"/>
              <a:ea typeface="Calibri"/>
              <a:cs typeface="Calibri"/>
              <a:sym typeface="Calibri"/>
            </a:endParaRPr>
          </a:p>
        </p:txBody>
      </p:sp>
      <p:sp>
        <p:nvSpPr>
          <p:cNvPr id="262" name="Google Shape;262;g35be923a53a_0_353"/>
          <p:cNvSpPr txBox="1"/>
          <p:nvPr/>
        </p:nvSpPr>
        <p:spPr>
          <a:xfrm rot="-1464">
            <a:off x="2567719" y="3000266"/>
            <a:ext cx="4226100" cy="1003800"/>
          </a:xfrm>
          <a:prstGeom prst="rect">
            <a:avLst/>
          </a:prstGeom>
          <a:noFill/>
          <a:ln cap="flat" cmpd="sng" w="28575">
            <a:solidFill>
              <a:srgbClr val="FBB03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5AAD"/>
              </a:buClr>
              <a:buSzPts val="2600"/>
              <a:buFont typeface="Calibri"/>
              <a:buNone/>
            </a:pPr>
            <a:r>
              <a:rPr b="1" lang="en-GB" sz="1200" u="sng">
                <a:solidFill>
                  <a:srgbClr val="001A6E"/>
                </a:solidFill>
                <a:latin typeface="Calibri"/>
                <a:ea typeface="Calibri"/>
                <a:cs typeface="Calibri"/>
                <a:sym typeface="Calibri"/>
              </a:rPr>
              <a:t>Numbers to keep in mind</a:t>
            </a:r>
            <a:endParaRPr b="1" sz="1200" u="sng">
              <a:solidFill>
                <a:srgbClr val="001A6E"/>
              </a:solidFill>
              <a:latin typeface="Calibri"/>
              <a:ea typeface="Calibri"/>
              <a:cs typeface="Calibri"/>
              <a:sym typeface="Calibri"/>
            </a:endParaRPr>
          </a:p>
          <a:p>
            <a:pPr indent="0" lvl="0" marL="0" marR="0" rtl="0" algn="ctr">
              <a:lnSpc>
                <a:spcPct val="90000"/>
              </a:lnSpc>
              <a:spcBef>
                <a:spcPts val="0"/>
              </a:spcBef>
              <a:spcAft>
                <a:spcPts val="0"/>
              </a:spcAft>
              <a:buClr>
                <a:srgbClr val="005AAD"/>
              </a:buClr>
              <a:buSzPts val="2600"/>
              <a:buFont typeface="Calibri"/>
              <a:buNone/>
            </a:pPr>
            <a:r>
              <a:rPr b="1" lang="en-GB" sz="1200">
                <a:solidFill>
                  <a:srgbClr val="001A6E"/>
                </a:solidFill>
                <a:latin typeface="Calibri"/>
                <a:ea typeface="Calibri"/>
                <a:cs typeface="Calibri"/>
                <a:sym typeface="Calibri"/>
              </a:rPr>
              <a:t>50-80 repositories and </a:t>
            </a:r>
            <a:r>
              <a:rPr lang="en-GB" sz="1200">
                <a:solidFill>
                  <a:srgbClr val="001A6E"/>
                </a:solidFill>
                <a:latin typeface="Calibri"/>
                <a:ea typeface="Calibri"/>
                <a:cs typeface="Calibri"/>
                <a:sym typeface="Calibri"/>
              </a:rPr>
              <a:t>max </a:t>
            </a:r>
            <a:r>
              <a:rPr b="1" lang="en-GB" sz="1200">
                <a:solidFill>
                  <a:srgbClr val="001A6E"/>
                </a:solidFill>
                <a:latin typeface="Calibri"/>
                <a:ea typeface="Calibri"/>
                <a:cs typeface="Calibri"/>
                <a:sym typeface="Calibri"/>
              </a:rPr>
              <a:t>40 external mentors </a:t>
            </a:r>
            <a:r>
              <a:rPr lang="en-GB" sz="1200">
                <a:solidFill>
                  <a:srgbClr val="001A6E"/>
                </a:solidFill>
                <a:latin typeface="Calibri"/>
                <a:ea typeface="Calibri"/>
                <a:cs typeface="Calibri"/>
                <a:sym typeface="Calibri"/>
              </a:rPr>
              <a:t> to be selected</a:t>
            </a:r>
            <a:r>
              <a:rPr b="1" lang="en-GB" sz="1200">
                <a:solidFill>
                  <a:srgbClr val="001A6E"/>
                </a:solidFill>
                <a:latin typeface="Calibri"/>
                <a:ea typeface="Calibri"/>
                <a:cs typeface="Calibri"/>
                <a:sym typeface="Calibri"/>
              </a:rPr>
              <a:t> </a:t>
            </a:r>
            <a:r>
              <a:rPr lang="en-GB" sz="1200">
                <a:solidFill>
                  <a:srgbClr val="001A6E"/>
                </a:solidFill>
                <a:latin typeface="Calibri"/>
                <a:ea typeface="Calibri"/>
                <a:cs typeface="Calibri"/>
                <a:sym typeface="Calibri"/>
              </a:rPr>
              <a:t>through </a:t>
            </a:r>
            <a:r>
              <a:rPr b="1" lang="en-GB" sz="1200">
                <a:solidFill>
                  <a:srgbClr val="001A6E"/>
                </a:solidFill>
                <a:latin typeface="Calibri"/>
                <a:ea typeface="Calibri"/>
                <a:cs typeface="Calibri"/>
                <a:sym typeface="Calibri"/>
              </a:rPr>
              <a:t>2 open calls for projects and 2 for mentors</a:t>
            </a:r>
            <a:endParaRPr b="1" sz="1200">
              <a:solidFill>
                <a:srgbClr val="001A6E"/>
              </a:solidFill>
              <a:latin typeface="Calibri"/>
              <a:ea typeface="Calibri"/>
              <a:cs typeface="Calibri"/>
              <a:sym typeface="Calibri"/>
            </a:endParaRPr>
          </a:p>
          <a:p>
            <a:pPr indent="0" lvl="0" marL="0" marR="0" rtl="0" algn="ctr">
              <a:lnSpc>
                <a:spcPct val="90000"/>
              </a:lnSpc>
              <a:spcBef>
                <a:spcPts val="0"/>
              </a:spcBef>
              <a:spcAft>
                <a:spcPts val="0"/>
              </a:spcAft>
              <a:buClr>
                <a:srgbClr val="005AAD"/>
              </a:buClr>
              <a:buSzPts val="2600"/>
              <a:buFont typeface="Calibri"/>
              <a:buNone/>
            </a:pPr>
            <a:r>
              <a:rPr b="1" lang="en-GB" sz="1200">
                <a:solidFill>
                  <a:srgbClr val="001A6E"/>
                </a:solidFill>
                <a:latin typeface="Calibri"/>
                <a:ea typeface="Calibri"/>
                <a:cs typeface="Calibri"/>
                <a:sym typeface="Calibri"/>
              </a:rPr>
              <a:t>700k € available</a:t>
            </a:r>
            <a:r>
              <a:rPr lang="en-GB" sz="1200">
                <a:solidFill>
                  <a:srgbClr val="001A6E"/>
                </a:solidFill>
                <a:latin typeface="Calibri"/>
                <a:ea typeface="Calibri"/>
                <a:cs typeface="Calibri"/>
                <a:sym typeface="Calibri"/>
              </a:rPr>
              <a:t>, indicatively 200k for mentors and 500k for adopters</a:t>
            </a:r>
            <a:endParaRPr sz="1200">
              <a:solidFill>
                <a:srgbClr val="001A6E"/>
              </a:solidFill>
              <a:latin typeface="Calibri"/>
              <a:ea typeface="Calibri"/>
              <a:cs typeface="Calibri"/>
              <a:sym typeface="Calibri"/>
            </a:endParaRPr>
          </a:p>
        </p:txBody>
      </p:sp>
      <p:sp>
        <p:nvSpPr>
          <p:cNvPr id="263" name="Google Shape;263;g35be923a53a_0_353"/>
          <p:cNvSpPr txBox="1"/>
          <p:nvPr/>
        </p:nvSpPr>
        <p:spPr>
          <a:xfrm rot="-1451">
            <a:off x="6888731" y="3000150"/>
            <a:ext cx="2133000" cy="1004100"/>
          </a:xfrm>
          <a:prstGeom prst="rect">
            <a:avLst/>
          </a:prstGeom>
          <a:noFill/>
          <a:ln cap="flat" cmpd="sng" w="28575">
            <a:solidFill>
              <a:srgbClr val="FBB03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5AAD"/>
              </a:buClr>
              <a:buSzPts val="2600"/>
              <a:buFont typeface="Calibri"/>
              <a:buNone/>
            </a:pPr>
            <a:r>
              <a:rPr lang="en-GB" sz="1200">
                <a:solidFill>
                  <a:srgbClr val="001A6E"/>
                </a:solidFill>
                <a:latin typeface="Calibri"/>
                <a:ea typeface="Calibri"/>
                <a:cs typeface="Calibri"/>
                <a:sym typeface="Calibri"/>
              </a:rPr>
              <a:t>Open call launch &amp; results pages on the FIDELIS website, along with FAQs, to provide clear information;</a:t>
            </a:r>
            <a:endParaRPr sz="1200">
              <a:solidFill>
                <a:srgbClr val="001A6E"/>
              </a:solidFill>
              <a:latin typeface="Calibri"/>
              <a:ea typeface="Calibri"/>
              <a:cs typeface="Calibri"/>
              <a:sym typeface="Calibri"/>
            </a:endParaRPr>
          </a:p>
          <a:p>
            <a:pPr indent="0" lvl="0" marL="0" marR="0" rtl="0" algn="ctr">
              <a:lnSpc>
                <a:spcPct val="90000"/>
              </a:lnSpc>
              <a:spcBef>
                <a:spcPts val="0"/>
              </a:spcBef>
              <a:spcAft>
                <a:spcPts val="0"/>
              </a:spcAft>
              <a:buClr>
                <a:srgbClr val="005AAD"/>
              </a:buClr>
              <a:buSzPts val="2600"/>
              <a:buFont typeface="Calibri"/>
              <a:buNone/>
            </a:pPr>
            <a:r>
              <a:rPr lang="en-GB" sz="1200">
                <a:solidFill>
                  <a:srgbClr val="001A6E"/>
                </a:solidFill>
                <a:latin typeface="Calibri"/>
                <a:ea typeface="Calibri"/>
                <a:cs typeface="Calibri"/>
                <a:sym typeface="Calibri"/>
              </a:rPr>
              <a:t>Single Sign On</a:t>
            </a:r>
            <a:endParaRPr sz="1200">
              <a:solidFill>
                <a:srgbClr val="001A6E"/>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8"/>
          <p:cNvSpPr txBox="1"/>
          <p:nvPr>
            <p:ph type="title"/>
          </p:nvPr>
        </p:nvSpPr>
        <p:spPr>
          <a:xfrm>
            <a:off x="1474512" y="119243"/>
            <a:ext cx="7563600" cy="572700"/>
          </a:xfrm>
          <a:prstGeom prst="rect">
            <a:avLst/>
          </a:prstGeom>
          <a:noFill/>
          <a:ln>
            <a:noFill/>
          </a:ln>
        </p:spPr>
        <p:txBody>
          <a:bodyPr anchorCtr="0" anchor="ctr" bIns="91425" lIns="91425" spcFirstLastPara="1" rIns="91425" wrap="square" tIns="91425">
            <a:normAutofit/>
          </a:bodyPr>
          <a:lstStyle/>
          <a:p>
            <a:pPr indent="0" lvl="0" marL="0" rtl="0" algn="r">
              <a:lnSpc>
                <a:spcPct val="90000"/>
              </a:lnSpc>
              <a:spcBef>
                <a:spcPts val="0"/>
              </a:spcBef>
              <a:spcAft>
                <a:spcPts val="0"/>
              </a:spcAft>
              <a:buClr>
                <a:srgbClr val="001A6D"/>
              </a:buClr>
              <a:buSzPts val="1700"/>
              <a:buFont typeface="Inter"/>
              <a:buNone/>
            </a:pPr>
            <a:r>
              <a:rPr lang="en-GB" sz="1900"/>
              <a:t> </a:t>
            </a:r>
            <a:r>
              <a:rPr lang="en-GB" sz="1900"/>
              <a:t>FIDELIS Network of Trusted Digital Repositories</a:t>
            </a:r>
            <a:endParaRPr sz="1900"/>
          </a:p>
        </p:txBody>
      </p:sp>
      <p:sp>
        <p:nvSpPr>
          <p:cNvPr id="269" name="Google Shape;269;p8"/>
          <p:cNvSpPr txBox="1"/>
          <p:nvPr>
            <p:ph idx="12" type="sldNum"/>
          </p:nvPr>
        </p:nvSpPr>
        <p:spPr>
          <a:xfrm>
            <a:off x="8773728" y="4668950"/>
            <a:ext cx="370200" cy="393600"/>
          </a:xfrm>
          <a:prstGeom prst="rect">
            <a:avLst/>
          </a:prstGeom>
          <a:noFill/>
          <a:ln>
            <a:noFill/>
          </a:ln>
        </p:spPr>
        <p:txBody>
          <a:bodyPr anchorCtr="0" anchor="ctr" bIns="91425" lIns="91425" spcFirstLastPara="1" rIns="91425" wrap="square" tIns="91425">
            <a:normAutofit lnSpcReduction="10000"/>
          </a:bodyPr>
          <a:lstStyle/>
          <a:p>
            <a:pPr indent="0" lvl="0" marL="0" rtl="0" algn="ctr">
              <a:lnSpc>
                <a:spcPct val="100000"/>
              </a:lnSpc>
              <a:spcBef>
                <a:spcPts val="0"/>
              </a:spcBef>
              <a:spcAft>
                <a:spcPts val="0"/>
              </a:spcAft>
              <a:buClr>
                <a:srgbClr val="FBB03B"/>
              </a:buClr>
              <a:buSzPts val="1400"/>
              <a:buFont typeface="Calibri"/>
              <a:buNone/>
            </a:pPr>
            <a:fld id="{00000000-1234-1234-1234-123412341234}" type="slidenum">
              <a:rPr lang="en-GB"/>
              <a:t>‹#›</a:t>
            </a:fld>
            <a:endParaRPr/>
          </a:p>
        </p:txBody>
      </p:sp>
      <p:sp>
        <p:nvSpPr>
          <p:cNvPr id="270" name="Google Shape;270;p8"/>
          <p:cNvSpPr/>
          <p:nvPr/>
        </p:nvSpPr>
        <p:spPr>
          <a:xfrm>
            <a:off x="184195" y="754394"/>
            <a:ext cx="3665444" cy="1276212"/>
          </a:xfrm>
          <a:prstGeom prst="round2DiagRect">
            <a:avLst>
              <a:gd fmla="val 16667" name="adj1"/>
              <a:gd fmla="val 0" name="adj2"/>
            </a:avLst>
          </a:prstGeom>
          <a:solidFill>
            <a:srgbClr val="FFC000"/>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100" u="none" cap="none" strike="noStrike">
                <a:solidFill>
                  <a:schemeClr val="lt1"/>
                </a:solidFill>
                <a:latin typeface="Arial"/>
                <a:ea typeface="Arial"/>
                <a:cs typeface="Arial"/>
                <a:sym typeface="Arial"/>
              </a:rPr>
              <a:t> FIDELIS Network was launched with the aim of supporting digital repositories in Europe to become and remain trustworthy over time. </a:t>
            </a:r>
            <a:endParaRPr/>
          </a:p>
          <a:p>
            <a:pPr indent="0" lvl="0" marL="0" marR="0" rtl="0" algn="ctr">
              <a:lnSpc>
                <a:spcPct val="100000"/>
              </a:lnSpc>
              <a:spcBef>
                <a:spcPts val="0"/>
              </a:spcBef>
              <a:spcAft>
                <a:spcPts val="0"/>
              </a:spcAft>
              <a:buNone/>
            </a:pPr>
            <a:r>
              <a:rPr b="0" i="1" lang="en-GB" sz="1100" u="none" cap="none" strike="noStrike">
                <a:solidFill>
                  <a:schemeClr val="lt1"/>
                </a:solidFill>
                <a:latin typeface="Arial"/>
                <a:ea typeface="Arial"/>
                <a:cs typeface="Arial"/>
                <a:sym typeface="Arial"/>
              </a:rPr>
              <a:t>FIDELIS welcomes digital repositories that practice or aspire to practice TRUST-inspiring and FAIR-enabling ways of working to join the network! </a:t>
            </a:r>
            <a:endParaRPr/>
          </a:p>
        </p:txBody>
      </p:sp>
      <p:pic>
        <p:nvPicPr>
          <p:cNvPr id="271" name="Google Shape;271;p8"/>
          <p:cNvPicPr preferRelativeResize="0"/>
          <p:nvPr/>
        </p:nvPicPr>
        <p:blipFill rotWithShape="1">
          <a:blip r:embed="rId3">
            <a:alphaModFix/>
          </a:blip>
          <a:srcRect b="0" l="0" r="0" t="0"/>
          <a:stretch/>
        </p:blipFill>
        <p:spPr>
          <a:xfrm>
            <a:off x="586111" y="1952876"/>
            <a:ext cx="2861612" cy="1609657"/>
          </a:xfrm>
          <a:prstGeom prst="rect">
            <a:avLst/>
          </a:prstGeom>
          <a:noFill/>
          <a:ln>
            <a:noFill/>
          </a:ln>
          <a:effectLst>
            <a:outerShdw blurRad="292100" rotWithShape="0" algn="tl" dir="2700000" dist="139700">
              <a:srgbClr val="333333">
                <a:alpha val="64705"/>
              </a:srgbClr>
            </a:outerShdw>
          </a:effectLst>
        </p:spPr>
      </p:pic>
      <p:sp>
        <p:nvSpPr>
          <p:cNvPr id="272" name="Google Shape;272;p8"/>
          <p:cNvSpPr txBox="1"/>
          <p:nvPr/>
        </p:nvSpPr>
        <p:spPr>
          <a:xfrm>
            <a:off x="510648" y="3674278"/>
            <a:ext cx="2984957" cy="8771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The launch of TDR Network garnered interest amongst 76 attendees at the introductory webinar. We presented the Network’s roadmap, vision, and the benefits of joining the Network for early adopters</a:t>
            </a:r>
            <a:r>
              <a:rPr b="0" i="0" lang="en-GB" sz="1100" u="none" cap="none" strike="noStrike">
                <a:solidFill>
                  <a:srgbClr val="000000"/>
                </a:solidFill>
                <a:latin typeface="Arial"/>
                <a:ea typeface="Arial"/>
                <a:cs typeface="Arial"/>
                <a:sym typeface="Arial"/>
              </a:rPr>
              <a:t>.</a:t>
            </a:r>
            <a:endParaRPr/>
          </a:p>
        </p:txBody>
      </p:sp>
      <p:sp>
        <p:nvSpPr>
          <p:cNvPr id="273" name="Google Shape;273;p8"/>
          <p:cNvSpPr/>
          <p:nvPr/>
        </p:nvSpPr>
        <p:spPr>
          <a:xfrm>
            <a:off x="3749698" y="3751000"/>
            <a:ext cx="2050441" cy="572701"/>
          </a:xfrm>
          <a:prstGeom prst="roundRect">
            <a:avLst>
              <a:gd fmla="val 16667" name="adj"/>
            </a:avLst>
          </a:prstGeom>
          <a:solidFill>
            <a:srgbClr val="FFC000"/>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100" u="none" cap="none" strike="noStrike">
                <a:solidFill>
                  <a:schemeClr val="lt1"/>
                </a:solidFill>
                <a:latin typeface="Arial"/>
                <a:ea typeface="Arial"/>
                <a:cs typeface="Arial"/>
                <a:sym typeface="Arial"/>
              </a:rPr>
              <a:t>27 Repositories signed up to join the TDR Network so far.</a:t>
            </a:r>
            <a:endParaRPr/>
          </a:p>
        </p:txBody>
      </p:sp>
      <p:graphicFrame>
        <p:nvGraphicFramePr>
          <p:cNvPr id="274" name="Google Shape;274;p8"/>
          <p:cNvGraphicFramePr/>
          <p:nvPr/>
        </p:nvGraphicFramePr>
        <p:xfrm>
          <a:off x="4010009" y="747815"/>
          <a:ext cx="3000000" cy="3000000"/>
        </p:xfrm>
        <a:graphic>
          <a:graphicData uri="http://schemas.openxmlformats.org/drawingml/2006/table">
            <a:tbl>
              <a:tblPr bandRow="1" firstRow="1">
                <a:gradFill>
                  <a:gsLst>
                    <a:gs pos="0">
                      <a:srgbClr val="9BCDFF"/>
                    </a:gs>
                    <a:gs pos="35000">
                      <a:srgbClr val="B8DCFF"/>
                    </a:gs>
                    <a:gs pos="100000">
                      <a:srgbClr val="E2F0FF"/>
                    </a:gs>
                  </a:gsLst>
                  <a:lin ang="16200000" scaled="0"/>
                </a:gradFill>
                <a:tableStyleId>{EC69DCA6-52FA-47A5-917D-B322B9E5BD92}</a:tableStyleId>
              </a:tblPr>
              <a:tblGrid>
                <a:gridCol w="2356175"/>
                <a:gridCol w="2356175"/>
              </a:tblGrid>
              <a:tr h="368000">
                <a:tc>
                  <a:txBody>
                    <a:bodyPr/>
                    <a:lstStyle/>
                    <a:p>
                      <a:pPr indent="0" lvl="0" marL="0" marR="0" rtl="0" algn="l">
                        <a:lnSpc>
                          <a:spcPct val="100000"/>
                        </a:lnSpc>
                        <a:spcBef>
                          <a:spcPts val="0"/>
                        </a:spcBef>
                        <a:spcAft>
                          <a:spcPts val="0"/>
                        </a:spcAft>
                        <a:buNone/>
                      </a:pPr>
                      <a:r>
                        <a:rPr lang="en-GB" sz="1050" u="none" cap="none" strike="noStrike"/>
                        <a:t>Digital Repository Name</a:t>
                      </a:r>
                      <a:endParaRPr/>
                    </a:p>
                  </a:txBody>
                  <a:tcPr marT="45725" marB="45725" marR="91450" marL="91450"/>
                </a:tc>
                <a:tc>
                  <a:txBody>
                    <a:bodyPr/>
                    <a:lstStyle/>
                    <a:p>
                      <a:pPr indent="0" lvl="0" marL="0" marR="0" rtl="0" algn="l">
                        <a:lnSpc>
                          <a:spcPct val="100000"/>
                        </a:lnSpc>
                        <a:spcBef>
                          <a:spcPts val="0"/>
                        </a:spcBef>
                        <a:spcAft>
                          <a:spcPts val="0"/>
                        </a:spcAft>
                        <a:buNone/>
                      </a:pPr>
                      <a:r>
                        <a:rPr lang="en-GB" sz="1050" u="none" cap="none" strike="noStrike"/>
                        <a:t>Institution</a:t>
                      </a:r>
                      <a:endParaRPr/>
                    </a:p>
                  </a:txBody>
                  <a:tcPr marT="45725" marB="45725" marR="91450" marL="91450"/>
                </a:tc>
              </a:tr>
              <a:tr h="368000">
                <a:tc>
                  <a:txBody>
                    <a:bodyPr/>
                    <a:lstStyle/>
                    <a:p>
                      <a:pPr indent="0" lvl="0" marL="0" marR="0" rtl="0" algn="l">
                        <a:lnSpc>
                          <a:spcPct val="100000"/>
                        </a:lnSpc>
                        <a:spcBef>
                          <a:spcPts val="0"/>
                        </a:spcBef>
                        <a:spcAft>
                          <a:spcPts val="0"/>
                        </a:spcAft>
                        <a:buNone/>
                      </a:pPr>
                      <a:r>
                        <a:rPr lang="en-GB" sz="900" u="none" cap="none" strike="noStrike"/>
                        <a:t>FiVeR</a:t>
                      </a:r>
                      <a:endParaRPr sz="9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GB" sz="900" u="none" cap="none" strike="noStrike"/>
                        <a:t>Institute of Field and Vegetable Crops</a:t>
                      </a:r>
                      <a:endParaRPr/>
                    </a:p>
                  </a:txBody>
                  <a:tcPr marT="45725" marB="45725" marR="91450" marL="91450"/>
                </a:tc>
              </a:tr>
              <a:tr h="368000">
                <a:tc>
                  <a:txBody>
                    <a:bodyPr/>
                    <a:lstStyle/>
                    <a:p>
                      <a:pPr indent="0" lvl="0" marL="0" marR="0" rtl="0" algn="l">
                        <a:lnSpc>
                          <a:spcPct val="100000"/>
                        </a:lnSpc>
                        <a:spcBef>
                          <a:spcPts val="0"/>
                        </a:spcBef>
                        <a:spcAft>
                          <a:spcPts val="0"/>
                        </a:spcAft>
                        <a:buNone/>
                      </a:pPr>
                      <a:r>
                        <a:rPr lang="en-GB" sz="900" u="none" cap="none" strike="noStrike"/>
                        <a:t>Austrian NeuroCloud</a:t>
                      </a:r>
                      <a:endParaRPr sz="9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GB" sz="900" u="none" cap="none" strike="noStrike"/>
                        <a:t>Universitat Salzburg, Faculty of Natural and Life Sciences</a:t>
                      </a:r>
                      <a:endParaRPr/>
                    </a:p>
                  </a:txBody>
                  <a:tcPr marT="45725" marB="45725" marR="91450" marL="91450"/>
                </a:tc>
              </a:tr>
              <a:tr h="368000">
                <a:tc>
                  <a:txBody>
                    <a:bodyPr/>
                    <a:lstStyle/>
                    <a:p>
                      <a:pPr indent="0" lvl="0" marL="0" marR="0" rtl="0" algn="l">
                        <a:lnSpc>
                          <a:spcPct val="100000"/>
                        </a:lnSpc>
                        <a:spcBef>
                          <a:spcPts val="0"/>
                        </a:spcBef>
                        <a:spcAft>
                          <a:spcPts val="0"/>
                        </a:spcAft>
                        <a:buNone/>
                      </a:pPr>
                      <a:r>
                        <a:rPr lang="en-GB" sz="900" u="none" cap="none" strike="noStrike"/>
                        <a:t>Lithuanian Data Archives</a:t>
                      </a:r>
                      <a:endParaRPr/>
                    </a:p>
                  </a:txBody>
                  <a:tcPr marT="45725" marB="45725" marR="91450" marL="91450"/>
                </a:tc>
                <a:tc>
                  <a:txBody>
                    <a:bodyPr/>
                    <a:lstStyle/>
                    <a:p>
                      <a:pPr indent="0" lvl="0" marL="0" marR="0" rtl="0" algn="l">
                        <a:lnSpc>
                          <a:spcPct val="100000"/>
                        </a:lnSpc>
                        <a:spcBef>
                          <a:spcPts val="0"/>
                        </a:spcBef>
                        <a:spcAft>
                          <a:spcPts val="0"/>
                        </a:spcAft>
                        <a:buNone/>
                      </a:pPr>
                      <a:r>
                        <a:rPr lang="en-GB" sz="900" u="none" cap="none" strike="noStrike"/>
                        <a:t>Kaunas University, Faculty of Social Science Arts and Humanities</a:t>
                      </a:r>
                      <a:endParaRPr/>
                    </a:p>
                  </a:txBody>
                  <a:tcPr marT="45725" marB="45725" marR="91450" marL="91450"/>
                </a:tc>
              </a:tr>
              <a:tr h="368000">
                <a:tc>
                  <a:txBody>
                    <a:bodyPr/>
                    <a:lstStyle/>
                    <a:p>
                      <a:pPr indent="0" lvl="0" marL="0" marR="0" rtl="0" algn="l">
                        <a:lnSpc>
                          <a:spcPct val="100000"/>
                        </a:lnSpc>
                        <a:spcBef>
                          <a:spcPts val="0"/>
                        </a:spcBef>
                        <a:spcAft>
                          <a:spcPts val="0"/>
                        </a:spcAft>
                        <a:buNone/>
                      </a:pPr>
                      <a:r>
                        <a:rPr lang="en-GB" sz="900" u="none" cap="none" strike="noStrike"/>
                        <a:t>DAIS</a:t>
                      </a:r>
                      <a:endParaRPr/>
                    </a:p>
                  </a:txBody>
                  <a:tcPr marT="45725" marB="45725" marR="91450" marL="91450"/>
                </a:tc>
                <a:tc>
                  <a:txBody>
                    <a:bodyPr/>
                    <a:lstStyle/>
                    <a:p>
                      <a:pPr indent="0" lvl="0" marL="0" marR="0" rtl="0" algn="l">
                        <a:lnSpc>
                          <a:spcPct val="100000"/>
                        </a:lnSpc>
                        <a:spcBef>
                          <a:spcPts val="0"/>
                        </a:spcBef>
                        <a:spcAft>
                          <a:spcPts val="0"/>
                        </a:spcAft>
                        <a:buNone/>
                      </a:pPr>
                      <a:r>
                        <a:rPr lang="en-GB" sz="900" u="none" cap="none" strike="noStrike"/>
                        <a:t>Digital Archive of the Serbian Academy of Sciences and Arts</a:t>
                      </a:r>
                      <a:endParaRPr/>
                    </a:p>
                  </a:txBody>
                  <a:tcPr marT="45725" marB="45725" marR="91450" marL="91450"/>
                </a:tc>
              </a:tr>
              <a:tr h="368000">
                <a:tc>
                  <a:txBody>
                    <a:bodyPr/>
                    <a:lstStyle/>
                    <a:p>
                      <a:pPr indent="0" lvl="0" marL="0" marR="0" rtl="0" algn="l">
                        <a:lnSpc>
                          <a:spcPct val="100000"/>
                        </a:lnSpc>
                        <a:spcBef>
                          <a:spcPts val="0"/>
                        </a:spcBef>
                        <a:spcAft>
                          <a:spcPts val="0"/>
                        </a:spcAft>
                        <a:buNone/>
                      </a:pPr>
                      <a:r>
                        <a:rPr lang="en-GB" sz="900" u="none" cap="none" strike="noStrike"/>
                        <a:t>The Language Bank of Finalnd</a:t>
                      </a:r>
                      <a:endParaRPr sz="9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GB" sz="900" u="none" cap="none" strike="noStrike"/>
                        <a:t>Department of Digital Humanities</a:t>
                      </a:r>
                      <a:endParaRPr/>
                    </a:p>
                  </a:txBody>
                  <a:tcPr marT="45725" marB="45725" marR="91450" marL="91450"/>
                </a:tc>
              </a:tr>
            </a:tbl>
          </a:graphicData>
        </a:graphic>
      </p:graphicFrame>
      <p:sp>
        <p:nvSpPr>
          <p:cNvPr id="275" name="Google Shape;275;p8"/>
          <p:cNvSpPr txBox="1"/>
          <p:nvPr/>
        </p:nvSpPr>
        <p:spPr>
          <a:xfrm>
            <a:off x="4010009" y="3023681"/>
            <a:ext cx="4630744"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GB" sz="1050" u="none" cap="none" strike="noStrike">
                <a:solidFill>
                  <a:srgbClr val="000000"/>
                </a:solidFill>
                <a:latin typeface="Arial"/>
                <a:ea typeface="Arial"/>
                <a:cs typeface="Arial"/>
                <a:sym typeface="Arial"/>
              </a:rPr>
              <a:t>This is a snapshot of the latest Network sign-ups, after the attendance of the webinar. The current provisional members of the Network span across Europe and fields of expertise.</a:t>
            </a:r>
            <a:endParaRPr/>
          </a:p>
        </p:txBody>
      </p:sp>
      <p:sp>
        <p:nvSpPr>
          <p:cNvPr id="276" name="Google Shape;276;p8"/>
          <p:cNvSpPr txBox="1"/>
          <p:nvPr/>
        </p:nvSpPr>
        <p:spPr>
          <a:xfrm>
            <a:off x="5802164" y="3751000"/>
            <a:ext cx="247348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Interested in joining the TDR Network? </a:t>
            </a:r>
            <a:r>
              <a:rPr b="0" i="0" lang="en-GB" sz="1400" u="sng" cap="none" strike="noStrike">
                <a:solidFill>
                  <a:srgbClr val="000000"/>
                </a:solidFill>
                <a:latin typeface="Arial"/>
                <a:ea typeface="Arial"/>
                <a:cs typeface="Arial"/>
                <a:sym typeface="Arial"/>
                <a:hlinkClick r:id="rId4">
                  <a:extLst>
                    <a:ext uri="{A12FA001-AC4F-418D-AE19-62706E023703}">
                      <ahyp:hlinkClr val="tx"/>
                    </a:ext>
                  </a:extLst>
                </a:hlinkClick>
              </a:rPr>
              <a:t>Sign up now.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7"/>
          <p:cNvSpPr txBox="1"/>
          <p:nvPr>
            <p:ph type="title"/>
          </p:nvPr>
        </p:nvSpPr>
        <p:spPr>
          <a:xfrm>
            <a:off x="1474513" y="80950"/>
            <a:ext cx="7563600" cy="572700"/>
          </a:xfrm>
          <a:prstGeom prst="rect">
            <a:avLst/>
          </a:prstGeom>
          <a:noFill/>
          <a:ln>
            <a:noFill/>
          </a:ln>
        </p:spPr>
        <p:txBody>
          <a:bodyPr anchorCtr="0" anchor="ctr" bIns="91425" lIns="91425" spcFirstLastPara="1" rIns="91425" wrap="square" tIns="91425">
            <a:normAutofit/>
          </a:bodyPr>
          <a:lstStyle/>
          <a:p>
            <a:pPr indent="0" lvl="0" marL="0" rtl="0" algn="r">
              <a:lnSpc>
                <a:spcPct val="90000"/>
              </a:lnSpc>
              <a:spcBef>
                <a:spcPts val="0"/>
              </a:spcBef>
              <a:spcAft>
                <a:spcPts val="0"/>
              </a:spcAft>
              <a:buClr>
                <a:srgbClr val="001A6D"/>
              </a:buClr>
              <a:buSzPts val="1700"/>
              <a:buFont typeface="Inter"/>
              <a:buNone/>
            </a:pPr>
            <a:r>
              <a:rPr lang="en-GB" sz="1900"/>
              <a:t>FIDELIS Landscape of Digital Repositories</a:t>
            </a:r>
            <a:endParaRPr sz="1900"/>
          </a:p>
        </p:txBody>
      </p:sp>
      <p:sp>
        <p:nvSpPr>
          <p:cNvPr id="282" name="Google Shape;282;p7"/>
          <p:cNvSpPr txBox="1"/>
          <p:nvPr>
            <p:ph idx="12" type="sldNum"/>
          </p:nvPr>
        </p:nvSpPr>
        <p:spPr>
          <a:xfrm>
            <a:off x="8773728" y="4668950"/>
            <a:ext cx="370200" cy="393600"/>
          </a:xfrm>
          <a:prstGeom prst="rect">
            <a:avLst/>
          </a:prstGeom>
          <a:noFill/>
          <a:ln>
            <a:noFill/>
          </a:ln>
        </p:spPr>
        <p:txBody>
          <a:bodyPr anchorCtr="0" anchor="ctr" bIns="91425" lIns="91425" spcFirstLastPara="1" rIns="91425" wrap="square" tIns="91425">
            <a:normAutofit lnSpcReduction="10000"/>
          </a:bodyPr>
          <a:lstStyle/>
          <a:p>
            <a:pPr indent="0" lvl="0" marL="0" rtl="0" algn="ctr">
              <a:lnSpc>
                <a:spcPct val="100000"/>
              </a:lnSpc>
              <a:spcBef>
                <a:spcPts val="0"/>
              </a:spcBef>
              <a:spcAft>
                <a:spcPts val="0"/>
              </a:spcAft>
              <a:buClr>
                <a:srgbClr val="FBB03B"/>
              </a:buClr>
              <a:buSzPts val="1400"/>
              <a:buFont typeface="Calibri"/>
              <a:buNone/>
            </a:pPr>
            <a:fld id="{00000000-1234-1234-1234-123412341234}" type="slidenum">
              <a:rPr lang="en-GB"/>
              <a:t>‹#›</a:t>
            </a:fld>
            <a:endParaRPr/>
          </a:p>
        </p:txBody>
      </p:sp>
      <p:sp>
        <p:nvSpPr>
          <p:cNvPr id="283" name="Google Shape;283;p7"/>
          <p:cNvSpPr/>
          <p:nvPr/>
        </p:nvSpPr>
        <p:spPr>
          <a:xfrm>
            <a:off x="414439" y="842037"/>
            <a:ext cx="3190533" cy="934136"/>
          </a:xfrm>
          <a:prstGeom prst="round2DiagRect">
            <a:avLst>
              <a:gd fmla="val 16667" name="adj1"/>
              <a:gd fmla="val 0" name="adj2"/>
            </a:avLst>
          </a:prstGeom>
          <a:solidFill>
            <a:srgbClr val="FFC000"/>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en-GB" sz="1200" u="none" cap="none" strike="noStrike">
                <a:solidFill>
                  <a:schemeClr val="lt1"/>
                </a:solidFill>
                <a:latin typeface="Arial"/>
                <a:ea typeface="Arial"/>
                <a:cs typeface="Arial"/>
                <a:sym typeface="Arial"/>
              </a:rPr>
              <a:t>In order to address the needs and foster harmonisation across repositories, FIDELIS project also released a landscape survey.</a:t>
            </a:r>
            <a:endParaRPr/>
          </a:p>
        </p:txBody>
      </p:sp>
      <p:pic>
        <p:nvPicPr>
          <p:cNvPr id="284" name="Google Shape;284;p7"/>
          <p:cNvPicPr preferRelativeResize="0"/>
          <p:nvPr/>
        </p:nvPicPr>
        <p:blipFill rotWithShape="1">
          <a:blip r:embed="rId3">
            <a:alphaModFix/>
          </a:blip>
          <a:srcRect b="0" l="0" r="0" t="0"/>
          <a:stretch/>
        </p:blipFill>
        <p:spPr>
          <a:xfrm>
            <a:off x="335499" y="2072201"/>
            <a:ext cx="3348415" cy="1883483"/>
          </a:xfrm>
          <a:prstGeom prst="rect">
            <a:avLst/>
          </a:prstGeom>
          <a:noFill/>
          <a:ln>
            <a:noFill/>
          </a:ln>
          <a:effectLst>
            <a:outerShdw blurRad="292100" rotWithShape="0" algn="tl" dir="2700000" dist="139700">
              <a:srgbClr val="333333">
                <a:alpha val="64705"/>
              </a:srgbClr>
            </a:outerShdw>
          </a:effectLst>
        </p:spPr>
      </p:pic>
      <p:sp>
        <p:nvSpPr>
          <p:cNvPr id="285" name="Google Shape;285;p7"/>
          <p:cNvSpPr txBox="1"/>
          <p:nvPr/>
        </p:nvSpPr>
        <p:spPr>
          <a:xfrm>
            <a:off x="3989811" y="1197271"/>
            <a:ext cx="4572000" cy="2462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212529"/>
                </a:solidFill>
                <a:latin typeface="Poppins"/>
                <a:ea typeface="Poppins"/>
                <a:cs typeface="Poppins"/>
                <a:sym typeface="Poppins"/>
              </a:rPr>
              <a:t>The results of the survey analysis will become publicly available at the end of June. </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12529"/>
              </a:solidFill>
              <a:latin typeface="Poppins"/>
              <a:ea typeface="Poppins"/>
              <a:cs typeface="Poppins"/>
              <a:sym typeface="Poppins"/>
            </a:endParaRPr>
          </a:p>
          <a:p>
            <a:pPr indent="0" lvl="0" marL="0" marR="0" rtl="0" algn="l">
              <a:lnSpc>
                <a:spcPct val="100000"/>
              </a:lnSpc>
              <a:spcBef>
                <a:spcPts val="0"/>
              </a:spcBef>
              <a:spcAft>
                <a:spcPts val="0"/>
              </a:spcAft>
              <a:buNone/>
            </a:pPr>
            <a:r>
              <a:rPr b="0" i="0" lang="en-GB" sz="1400" u="none" cap="none" strike="noStrike">
                <a:solidFill>
                  <a:srgbClr val="212529"/>
                </a:solidFill>
                <a:latin typeface="Poppins"/>
                <a:ea typeface="Poppins"/>
                <a:cs typeface="Poppins"/>
                <a:sym typeface="Poppins"/>
              </a:rPr>
              <a:t>The survey considered topics related to: </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212529"/>
                </a:solidFill>
                <a:latin typeface="Poppins"/>
                <a:ea typeface="Poppins"/>
                <a:cs typeface="Poppins"/>
                <a:sym typeface="Poppins"/>
              </a:rPr>
              <a:t>Different implemented standards</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212529"/>
                </a:solidFill>
                <a:latin typeface="Poppins"/>
                <a:ea typeface="Poppins"/>
                <a:cs typeface="Poppins"/>
                <a:sym typeface="Poppins"/>
              </a:rPr>
              <a:t>Challenges in the areas of digital object management</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212529"/>
                </a:solidFill>
                <a:latin typeface="Poppins"/>
                <a:ea typeface="Poppins"/>
                <a:cs typeface="Poppins"/>
                <a:sym typeface="Poppins"/>
              </a:rPr>
              <a:t>Legal topics</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212529"/>
                </a:solidFill>
                <a:latin typeface="Poppins"/>
                <a:ea typeface="Poppins"/>
                <a:cs typeface="Poppins"/>
                <a:sym typeface="Poppins"/>
              </a:rPr>
              <a:t>Organisational infrastructure</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212529"/>
                </a:solidFill>
                <a:latin typeface="Poppins"/>
                <a:ea typeface="Poppins"/>
                <a:cs typeface="Poppins"/>
                <a:sym typeface="Poppins"/>
              </a:rPr>
              <a:t>Technology and security</a:t>
            </a:r>
            <a:endParaRPr b="0" i="0" sz="1400" u="none" cap="none" strike="noStrike">
              <a:solidFill>
                <a:srgbClr val="212529"/>
              </a:solidFill>
              <a:latin typeface="Poppins"/>
              <a:ea typeface="Poppins"/>
              <a:cs typeface="Poppins"/>
              <a:sym typeface="Poppins"/>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212529"/>
                </a:solidFill>
                <a:latin typeface="Poppins"/>
                <a:ea typeface="Poppins"/>
                <a:cs typeface="Poppins"/>
                <a:sym typeface="Poppins"/>
              </a:rPr>
              <a:t>Training and support needs of repositories.</a:t>
            </a:r>
            <a:endParaRPr b="0" i="0" sz="1400" u="none" cap="none" strike="noStrike">
              <a:solidFill>
                <a:srgbClr val="212529"/>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9"/>
          <p:cNvSpPr txBox="1"/>
          <p:nvPr>
            <p:ph type="title"/>
          </p:nvPr>
        </p:nvSpPr>
        <p:spPr>
          <a:xfrm>
            <a:off x="1402150" y="215816"/>
            <a:ext cx="7563600" cy="572700"/>
          </a:xfrm>
          <a:prstGeom prst="rect">
            <a:avLst/>
          </a:prstGeom>
          <a:noFill/>
          <a:ln>
            <a:noFill/>
          </a:ln>
        </p:spPr>
        <p:txBody>
          <a:bodyPr anchorCtr="0" anchor="t" bIns="68575" lIns="68575" spcFirstLastPara="1" rIns="68575" wrap="square" tIns="68575">
            <a:normAutofit/>
          </a:bodyPr>
          <a:lstStyle/>
          <a:p>
            <a:pPr indent="0" lvl="0" marL="0" rtl="0" algn="r">
              <a:lnSpc>
                <a:spcPct val="90000"/>
              </a:lnSpc>
              <a:spcBef>
                <a:spcPts val="0"/>
              </a:spcBef>
              <a:spcAft>
                <a:spcPts val="0"/>
              </a:spcAft>
              <a:buClr>
                <a:srgbClr val="001A6D"/>
              </a:buClr>
              <a:buSzPts val="1700"/>
              <a:buFont typeface="Inter"/>
              <a:buNone/>
            </a:pPr>
            <a:r>
              <a:rPr lang="en-GB" sz="1900"/>
              <a:t>Next in our calendar</a:t>
            </a:r>
            <a:endParaRPr/>
          </a:p>
        </p:txBody>
      </p:sp>
      <p:sp>
        <p:nvSpPr>
          <p:cNvPr id="291" name="Google Shape;291;p9"/>
          <p:cNvSpPr txBox="1"/>
          <p:nvPr/>
        </p:nvSpPr>
        <p:spPr>
          <a:xfrm>
            <a:off x="598634" y="1663809"/>
            <a:ext cx="4690414" cy="2462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1) FIDELIS TTRAM Introductory Webinar on harmonisation efforts in repository landscape</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17</a:t>
            </a:r>
            <a:r>
              <a:rPr b="0" baseline="30000" i="0" lang="en-GB" sz="1400" u="none" cap="none" strike="noStrike">
                <a:solidFill>
                  <a:srgbClr val="000000"/>
                </a:solidFill>
                <a:latin typeface="Arial"/>
                <a:ea typeface="Arial"/>
                <a:cs typeface="Arial"/>
                <a:sym typeface="Arial"/>
              </a:rPr>
              <a:t>th</a:t>
            </a:r>
            <a:r>
              <a:rPr b="0" i="0" lang="en-GB" sz="1400" u="none" cap="none" strike="noStrike">
                <a:solidFill>
                  <a:srgbClr val="000000"/>
                </a:solidFill>
                <a:latin typeface="Arial"/>
                <a:ea typeface="Arial"/>
                <a:cs typeface="Arial"/>
                <a:sym typeface="Arial"/>
              </a:rPr>
              <a:t> of June, 2025 at 12:00 CEST </a:t>
            </a:r>
            <a:endParaRPr/>
          </a:p>
          <a:p>
            <a:pPr indent="0" lvl="0" marL="0" marR="0" rtl="0" algn="l">
              <a:lnSpc>
                <a:spcPct val="100000"/>
              </a:lnSpc>
              <a:spcBef>
                <a:spcPts val="0"/>
              </a:spcBef>
              <a:spcAft>
                <a:spcPts val="0"/>
              </a:spcAft>
              <a:buNone/>
            </a:pPr>
            <a:r>
              <a:rPr b="0" i="0" lang="en-GB" sz="1400" u="sng" cap="none" strike="noStrike">
                <a:solidFill>
                  <a:srgbClr val="000000"/>
                </a:solidFill>
                <a:latin typeface="Arial"/>
                <a:ea typeface="Arial"/>
                <a:cs typeface="Arial"/>
                <a:sym typeface="Arial"/>
                <a:hlinkClick r:id="rId3">
                  <a:extLst>
                    <a:ext uri="{A12FA001-AC4F-418D-AE19-62706E023703}">
                      <ahyp:hlinkClr val="tx"/>
                    </a:ext>
                  </a:extLst>
                </a:hlinkClick>
              </a:rPr>
              <a:t>Registration open soon!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1"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2) Landscape Analysis Publication (end of June)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3) First meeting for the members of the TDR Network (early July)</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92" name="Google Shape;292;p9"/>
          <p:cNvPicPr preferRelativeResize="0"/>
          <p:nvPr/>
        </p:nvPicPr>
        <p:blipFill rotWithShape="1">
          <a:blip r:embed="rId4">
            <a:alphaModFix/>
          </a:blip>
          <a:srcRect b="0" l="0" r="0" t="0"/>
          <a:stretch/>
        </p:blipFill>
        <p:spPr>
          <a:xfrm>
            <a:off x="5348256" y="1216951"/>
            <a:ext cx="3197110" cy="1798374"/>
          </a:xfrm>
          <a:prstGeom prst="rect">
            <a:avLst/>
          </a:prstGeom>
          <a:noFill/>
          <a:ln>
            <a:noFill/>
          </a:ln>
          <a:effectLst>
            <a:outerShdw blurRad="292100" rotWithShape="0" algn="tl" dir="2700000" dist="139700">
              <a:srgbClr val="333333">
                <a:alpha val="64705"/>
              </a:srgbClr>
            </a:outerShdw>
          </a:effectLst>
        </p:spPr>
      </p:pic>
      <p:sp>
        <p:nvSpPr>
          <p:cNvPr id="293" name="Google Shape;293;p9"/>
          <p:cNvSpPr txBox="1"/>
          <p:nvPr/>
        </p:nvSpPr>
        <p:spPr>
          <a:xfrm>
            <a:off x="5289048" y="3299495"/>
            <a:ext cx="3387252" cy="738664"/>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Don’t miss upcoming opportunities from the FIDELIS and EDEN Communities. </a:t>
            </a:r>
            <a:r>
              <a:rPr b="0" i="0" lang="en-GB" sz="1400" u="sng" cap="none" strike="noStrike">
                <a:solidFill>
                  <a:srgbClr val="000000"/>
                </a:solidFill>
                <a:latin typeface="Arial"/>
                <a:ea typeface="Arial"/>
                <a:cs typeface="Arial"/>
                <a:sym typeface="Arial"/>
                <a:hlinkClick r:id="rId5">
                  <a:extLst>
                    <a:ext uri="{A12FA001-AC4F-418D-AE19-62706E023703}">
                      <ahyp:hlinkClr val="tx"/>
                    </a:ext>
                  </a:extLst>
                </a:hlinkClick>
              </a:rPr>
              <a:t>Sign up to our newsletter!</a:t>
            </a:r>
            <a:endParaRPr b="0" i="0" sz="1400" u="none" cap="none" strike="noStrike">
              <a:solidFill>
                <a:srgbClr val="000000"/>
              </a:solidFill>
              <a:latin typeface="Arial"/>
              <a:ea typeface="Arial"/>
              <a:cs typeface="Arial"/>
              <a:sym typeface="Arial"/>
            </a:endParaRPr>
          </a:p>
        </p:txBody>
      </p:sp>
      <p:sp>
        <p:nvSpPr>
          <p:cNvPr id="294" name="Google Shape;294;p9"/>
          <p:cNvSpPr txBox="1"/>
          <p:nvPr/>
        </p:nvSpPr>
        <p:spPr>
          <a:xfrm>
            <a:off x="569030" y="955341"/>
            <a:ext cx="474962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FIDELIS consortium is planning several events and updates for the repository community, including :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10"/>
          <p:cNvPicPr preferRelativeResize="0"/>
          <p:nvPr/>
        </p:nvPicPr>
        <p:blipFill rotWithShape="1">
          <a:blip r:embed="rId3">
            <a:alphaModFix/>
          </a:blip>
          <a:srcRect b="0" l="0" r="0" t="0"/>
          <a:stretch/>
        </p:blipFill>
        <p:spPr>
          <a:xfrm>
            <a:off x="5189935" y="2896790"/>
            <a:ext cx="391715" cy="391715"/>
          </a:xfrm>
          <a:prstGeom prst="rect">
            <a:avLst/>
          </a:prstGeom>
          <a:noFill/>
          <a:ln>
            <a:noFill/>
          </a:ln>
        </p:spPr>
      </p:pic>
      <p:pic>
        <p:nvPicPr>
          <p:cNvPr id="301" name="Google Shape;301;p10"/>
          <p:cNvPicPr preferRelativeResize="0"/>
          <p:nvPr/>
        </p:nvPicPr>
        <p:blipFill rotWithShape="1">
          <a:blip r:embed="rId4">
            <a:alphaModFix/>
          </a:blip>
          <a:srcRect b="0" l="0" r="0" t="0"/>
          <a:stretch/>
        </p:blipFill>
        <p:spPr>
          <a:xfrm>
            <a:off x="5123260" y="3849290"/>
            <a:ext cx="476250" cy="476250"/>
          </a:xfrm>
          <a:prstGeom prst="rect">
            <a:avLst/>
          </a:prstGeom>
          <a:noFill/>
          <a:ln>
            <a:noFill/>
          </a:ln>
        </p:spPr>
      </p:pic>
      <p:pic>
        <p:nvPicPr>
          <p:cNvPr id="302" name="Google Shape;302;p10"/>
          <p:cNvPicPr preferRelativeResize="0"/>
          <p:nvPr/>
        </p:nvPicPr>
        <p:blipFill rotWithShape="1">
          <a:blip r:embed="rId5">
            <a:alphaModFix/>
          </a:blip>
          <a:srcRect b="0" l="0" r="0" t="0"/>
          <a:stretch/>
        </p:blipFill>
        <p:spPr>
          <a:xfrm>
            <a:off x="5116116" y="3373040"/>
            <a:ext cx="476250" cy="476250"/>
          </a:xfrm>
          <a:prstGeom prst="rect">
            <a:avLst/>
          </a:prstGeom>
          <a:noFill/>
          <a:ln>
            <a:noFill/>
          </a:ln>
        </p:spPr>
      </p:pic>
      <p:sp>
        <p:nvSpPr>
          <p:cNvPr id="303" name="Google Shape;303;p10"/>
          <p:cNvSpPr txBox="1"/>
          <p:nvPr/>
        </p:nvSpPr>
        <p:spPr>
          <a:xfrm>
            <a:off x="5722152" y="2954150"/>
            <a:ext cx="20742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chemeClr val="lt1"/>
                </a:solidFill>
                <a:latin typeface="Calibri"/>
                <a:ea typeface="Calibri"/>
                <a:cs typeface="Calibri"/>
                <a:sym typeface="Calibri"/>
                <a:hlinkClick r:id="rId6">
                  <a:extLst>
                    <a:ext uri="{A12FA001-AC4F-418D-AE19-62706E023703}">
                      <ahyp:hlinkClr val="tx"/>
                    </a:ext>
                  </a:extLst>
                </a:hlinkClick>
              </a:rPr>
              <a:t>CORDIS webpage</a:t>
            </a:r>
            <a:endParaRPr b="0" i="0" sz="1800" u="none" cap="none" strike="noStrike">
              <a:solidFill>
                <a:schemeClr val="lt1"/>
              </a:solidFill>
              <a:latin typeface="Calibri"/>
              <a:ea typeface="Calibri"/>
              <a:cs typeface="Calibri"/>
              <a:sym typeface="Calibri"/>
            </a:endParaRPr>
          </a:p>
        </p:txBody>
      </p:sp>
      <p:sp>
        <p:nvSpPr>
          <p:cNvPr id="304" name="Google Shape;304;p10"/>
          <p:cNvSpPr txBox="1"/>
          <p:nvPr/>
        </p:nvSpPr>
        <p:spPr>
          <a:xfrm>
            <a:off x="5743575" y="3457782"/>
            <a:ext cx="2307796" cy="34624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/company/fidelis-eosc/</a:t>
            </a:r>
            <a:endParaRPr b="0" i="0" sz="1800" u="none" cap="none" strike="noStrike">
              <a:solidFill>
                <a:schemeClr val="lt1"/>
              </a:solidFill>
              <a:latin typeface="Calibri"/>
              <a:ea typeface="Calibri"/>
              <a:cs typeface="Calibri"/>
              <a:sym typeface="Calibri"/>
            </a:endParaRPr>
          </a:p>
        </p:txBody>
      </p:sp>
      <p:sp>
        <p:nvSpPr>
          <p:cNvPr id="305" name="Google Shape;305;p10"/>
          <p:cNvSpPr txBox="1"/>
          <p:nvPr/>
        </p:nvSpPr>
        <p:spPr>
          <a:xfrm>
            <a:off x="5743575" y="3939986"/>
            <a:ext cx="1397258" cy="34624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chemeClr val="lt1"/>
                </a:solidFill>
                <a:latin typeface="Calibri"/>
                <a:ea typeface="Calibri"/>
                <a:cs typeface="Calibri"/>
                <a:sym typeface="Calibri"/>
                <a:hlinkClick r:id="rId8">
                  <a:extLst>
                    <a:ext uri="{A12FA001-AC4F-418D-AE19-62706E023703}">
                      <ahyp:hlinkClr val="tx"/>
                    </a:ext>
                  </a:extLst>
                </a:hlinkClick>
              </a:rPr>
              <a:t>@fidelis-eosc</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
          <p:cNvSpPr txBox="1"/>
          <p:nvPr>
            <p:ph type="title"/>
          </p:nvPr>
        </p:nvSpPr>
        <p:spPr>
          <a:xfrm>
            <a:off x="1789043" y="256544"/>
            <a:ext cx="7074300" cy="257400"/>
          </a:xfrm>
          <a:prstGeom prst="rect">
            <a:avLst/>
          </a:prstGeom>
          <a:noFill/>
          <a:ln>
            <a:noFill/>
          </a:ln>
        </p:spPr>
        <p:txBody>
          <a:bodyPr anchorCtr="0" anchor="ctr" bIns="34275" lIns="68575" spcFirstLastPara="1" rIns="68575" wrap="square" tIns="34275">
            <a:normAutofit fontScale="90000"/>
          </a:bodyPr>
          <a:lstStyle/>
          <a:p>
            <a:pPr indent="0" lvl="0" marL="0" rtl="0" algn="r">
              <a:lnSpc>
                <a:spcPct val="90000"/>
              </a:lnSpc>
              <a:spcBef>
                <a:spcPts val="0"/>
              </a:spcBef>
              <a:spcAft>
                <a:spcPts val="0"/>
              </a:spcAft>
              <a:buSzPct val="74074"/>
              <a:buNone/>
            </a:pPr>
            <a:r>
              <a:rPr lang="en-GB"/>
              <a:t>Project Overview</a:t>
            </a:r>
            <a:endParaRPr/>
          </a:p>
        </p:txBody>
      </p:sp>
      <p:graphicFrame>
        <p:nvGraphicFramePr>
          <p:cNvPr id="108" name="Google Shape;108;p2"/>
          <p:cNvGraphicFramePr/>
          <p:nvPr/>
        </p:nvGraphicFramePr>
        <p:xfrm>
          <a:off x="370325" y="868415"/>
          <a:ext cx="3000000" cy="3000000"/>
        </p:xfrm>
        <a:graphic>
          <a:graphicData uri="http://schemas.openxmlformats.org/drawingml/2006/table">
            <a:tbl>
              <a:tblPr>
                <a:noFill/>
                <a:tableStyleId>{2F4E40A7-3B24-46A3-AA04-02B11879CE74}</a:tableStyleId>
              </a:tblPr>
              <a:tblGrid>
                <a:gridCol w="765175"/>
                <a:gridCol w="2610925"/>
              </a:tblGrid>
              <a:tr h="760825">
                <a:tc>
                  <a:txBody>
                    <a:bodyPr/>
                    <a:lstStyle/>
                    <a:p>
                      <a:pPr indent="0" lvl="0" marL="0" marR="0" rtl="0" algn="l">
                        <a:lnSpc>
                          <a:spcPct val="115000"/>
                        </a:lnSpc>
                        <a:spcBef>
                          <a:spcPts val="0"/>
                        </a:spcBef>
                        <a:spcAft>
                          <a:spcPts val="0"/>
                        </a:spcAft>
                        <a:buClr>
                          <a:srgbClr val="001B6D"/>
                        </a:buClr>
                        <a:buSzPts val="1100"/>
                        <a:buFont typeface="Calibri"/>
                        <a:buNone/>
                      </a:pPr>
                      <a:r>
                        <a:rPr lang="en-GB" sz="1100" u="none" cap="none" strike="noStrike">
                          <a:solidFill>
                            <a:srgbClr val="001B6D"/>
                          </a:solidFill>
                        </a:rPr>
                        <a:t>Project full title</a:t>
                      </a:r>
                      <a:endParaRPr sz="1100" u="none" cap="none" strike="noStrike">
                        <a:solidFill>
                          <a:srgbClr val="001B6D"/>
                        </a:solidFill>
                      </a:endParaRPr>
                    </a:p>
                  </a:txBody>
                  <a:tcPr marT="121900" marB="121900" marR="121900" marL="121900" anchor="ctr">
                    <a:lnL cap="flat" cmpd="sng" w="9525">
                      <a:solidFill>
                        <a:srgbClr val="001B6D"/>
                      </a:solidFill>
                      <a:prstDash val="solid"/>
                      <a:round/>
                      <a:headEnd len="sm" w="sm" type="none"/>
                      <a:tailEnd len="sm" w="sm" type="none"/>
                    </a:lnL>
                    <a:lnR cap="flat" cmpd="sng" w="9525">
                      <a:solidFill>
                        <a:srgbClr val="001B6D"/>
                      </a:solidFill>
                      <a:prstDash val="solid"/>
                      <a:round/>
                      <a:headEnd len="sm" w="sm" type="none"/>
                      <a:tailEnd len="sm" w="sm" type="none"/>
                    </a:lnR>
                    <a:lnT cap="flat" cmpd="sng" w="9525">
                      <a:solidFill>
                        <a:srgbClr val="001B6D"/>
                      </a:solidFill>
                      <a:prstDash val="solid"/>
                      <a:round/>
                      <a:headEnd len="sm" w="sm" type="none"/>
                      <a:tailEnd len="sm" w="sm" type="none"/>
                    </a:lnT>
                    <a:lnB cap="flat" cmpd="sng" w="9525">
                      <a:solidFill>
                        <a:srgbClr val="001B6D"/>
                      </a:solidFill>
                      <a:prstDash val="solid"/>
                      <a:round/>
                      <a:headEnd len="sm" w="sm" type="none"/>
                      <a:tailEnd len="sm" w="sm" type="none"/>
                    </a:lnB>
                    <a:solidFill>
                      <a:srgbClr val="FBB03C"/>
                    </a:solidFill>
                  </a:tcPr>
                </a:tc>
                <a:tc>
                  <a:txBody>
                    <a:bodyPr/>
                    <a:lstStyle/>
                    <a:p>
                      <a:pPr indent="0" lvl="0" marL="0" marR="0" rtl="0" algn="l">
                        <a:lnSpc>
                          <a:spcPct val="115000"/>
                        </a:lnSpc>
                        <a:spcBef>
                          <a:spcPts val="0"/>
                        </a:spcBef>
                        <a:spcAft>
                          <a:spcPts val="0"/>
                        </a:spcAft>
                        <a:buClr>
                          <a:srgbClr val="001B6D"/>
                        </a:buClr>
                        <a:buSzPts val="1100"/>
                        <a:buFont typeface="Calibri"/>
                        <a:buNone/>
                      </a:pPr>
                      <a:r>
                        <a:rPr lang="en-GB" sz="1100" u="none" cap="none" strike="noStrike">
                          <a:solidFill>
                            <a:srgbClr val="001B6D"/>
                          </a:solidFill>
                        </a:rPr>
                        <a:t>FIDELIS: Establishing A European Network of Trustworthy Digital Repositories</a:t>
                      </a:r>
                      <a:endParaRPr sz="1100" u="none" cap="none" strike="noStrike">
                        <a:solidFill>
                          <a:srgbClr val="001B6D"/>
                        </a:solidFill>
                      </a:endParaRPr>
                    </a:p>
                  </a:txBody>
                  <a:tcPr marT="121900" marB="121900" marR="121900" marL="121900" anchor="ctr">
                    <a:lnL cap="flat" cmpd="sng" w="9525">
                      <a:solidFill>
                        <a:srgbClr val="001B6D"/>
                      </a:solidFill>
                      <a:prstDash val="solid"/>
                      <a:round/>
                      <a:headEnd len="sm" w="sm" type="none"/>
                      <a:tailEnd len="sm" w="sm" type="none"/>
                    </a:lnL>
                    <a:lnR cap="flat" cmpd="sng" w="9525">
                      <a:solidFill>
                        <a:srgbClr val="001B6D"/>
                      </a:solidFill>
                      <a:prstDash val="solid"/>
                      <a:round/>
                      <a:headEnd len="sm" w="sm" type="none"/>
                      <a:tailEnd len="sm" w="sm" type="none"/>
                    </a:lnR>
                    <a:lnT cap="flat" cmpd="sng" w="9525">
                      <a:solidFill>
                        <a:srgbClr val="001B6D"/>
                      </a:solidFill>
                      <a:prstDash val="solid"/>
                      <a:round/>
                      <a:headEnd len="sm" w="sm" type="none"/>
                      <a:tailEnd len="sm" w="sm" type="none"/>
                    </a:lnT>
                    <a:lnB cap="flat" cmpd="sng" w="9525">
                      <a:solidFill>
                        <a:srgbClr val="001B6D"/>
                      </a:solidFill>
                      <a:prstDash val="solid"/>
                      <a:round/>
                      <a:headEnd len="sm" w="sm" type="none"/>
                      <a:tailEnd len="sm" w="sm" type="none"/>
                    </a:lnB>
                    <a:solidFill>
                      <a:srgbClr val="FBB03C"/>
                    </a:solidFill>
                  </a:tcPr>
                </a:tc>
              </a:tr>
              <a:tr h="392750">
                <a:tc>
                  <a:txBody>
                    <a:bodyPr/>
                    <a:lstStyle/>
                    <a:p>
                      <a:pPr indent="0" lvl="0" marL="0" marR="0" rtl="0" algn="l">
                        <a:lnSpc>
                          <a:spcPct val="115000"/>
                        </a:lnSpc>
                        <a:spcBef>
                          <a:spcPts val="0"/>
                        </a:spcBef>
                        <a:spcAft>
                          <a:spcPts val="0"/>
                        </a:spcAft>
                        <a:buClr>
                          <a:srgbClr val="001B6D"/>
                        </a:buClr>
                        <a:buSzPts val="1100"/>
                        <a:buFont typeface="Calibri"/>
                        <a:buNone/>
                      </a:pPr>
                      <a:r>
                        <a:rPr lang="en-GB" sz="1100" u="none" cap="none" strike="noStrike">
                          <a:solidFill>
                            <a:srgbClr val="001B6D"/>
                          </a:solidFill>
                        </a:rPr>
                        <a:t>Acronym</a:t>
                      </a:r>
                      <a:endParaRPr sz="1100" u="none" cap="none" strike="noStrike">
                        <a:solidFill>
                          <a:srgbClr val="001B6D"/>
                        </a:solidFill>
                      </a:endParaRPr>
                    </a:p>
                  </a:txBody>
                  <a:tcPr marT="121900" marB="121900" marR="121900" marL="121900" anchor="ctr">
                    <a:lnL cap="flat" cmpd="sng" w="9525">
                      <a:solidFill>
                        <a:srgbClr val="001B6D"/>
                      </a:solidFill>
                      <a:prstDash val="solid"/>
                      <a:round/>
                      <a:headEnd len="sm" w="sm" type="none"/>
                      <a:tailEnd len="sm" w="sm" type="none"/>
                    </a:lnL>
                    <a:lnR cap="flat" cmpd="sng" w="9525">
                      <a:solidFill>
                        <a:srgbClr val="001B6D"/>
                      </a:solidFill>
                      <a:prstDash val="solid"/>
                      <a:round/>
                      <a:headEnd len="sm" w="sm" type="none"/>
                      <a:tailEnd len="sm" w="sm" type="none"/>
                    </a:lnR>
                    <a:lnT cap="flat" cmpd="sng" w="9525">
                      <a:solidFill>
                        <a:srgbClr val="001B6D"/>
                      </a:solidFill>
                      <a:prstDash val="solid"/>
                      <a:round/>
                      <a:headEnd len="sm" w="sm" type="none"/>
                      <a:tailEnd len="sm" w="sm" type="none"/>
                    </a:lnT>
                    <a:lnB cap="flat" cmpd="sng" w="9525">
                      <a:solidFill>
                        <a:srgbClr val="001B6D"/>
                      </a:solidFill>
                      <a:prstDash val="solid"/>
                      <a:round/>
                      <a:headEnd len="sm" w="sm" type="none"/>
                      <a:tailEnd len="sm" w="sm" type="none"/>
                    </a:lnB>
                    <a:solidFill>
                      <a:srgbClr val="FBB03C"/>
                    </a:solidFill>
                  </a:tcPr>
                </a:tc>
                <a:tc>
                  <a:txBody>
                    <a:bodyPr/>
                    <a:lstStyle/>
                    <a:p>
                      <a:pPr indent="0" lvl="0" marL="0" marR="0" rtl="0" algn="l">
                        <a:lnSpc>
                          <a:spcPct val="115000"/>
                        </a:lnSpc>
                        <a:spcBef>
                          <a:spcPts val="0"/>
                        </a:spcBef>
                        <a:spcAft>
                          <a:spcPts val="0"/>
                        </a:spcAft>
                        <a:buClr>
                          <a:srgbClr val="0032B1"/>
                        </a:buClr>
                        <a:buSzPts val="1100"/>
                        <a:buFont typeface="Arial"/>
                        <a:buNone/>
                      </a:pPr>
                      <a:r>
                        <a:rPr lang="en-GB" sz="1100" u="none" cap="none" strike="noStrike">
                          <a:solidFill>
                            <a:srgbClr val="001B6D"/>
                          </a:solidFill>
                        </a:rPr>
                        <a:t>FIDELIS</a:t>
                      </a:r>
                      <a:endParaRPr sz="1100" u="none" cap="none" strike="noStrike">
                        <a:solidFill>
                          <a:srgbClr val="001B6D"/>
                        </a:solidFill>
                      </a:endParaRPr>
                    </a:p>
                  </a:txBody>
                  <a:tcPr marT="121900" marB="121900" marR="121900" marL="121900" anchor="ctr">
                    <a:lnL cap="flat" cmpd="sng" w="9525">
                      <a:solidFill>
                        <a:srgbClr val="001B6D"/>
                      </a:solidFill>
                      <a:prstDash val="solid"/>
                      <a:round/>
                      <a:headEnd len="sm" w="sm" type="none"/>
                      <a:tailEnd len="sm" w="sm" type="none"/>
                    </a:lnL>
                    <a:lnR cap="flat" cmpd="sng" w="9525">
                      <a:solidFill>
                        <a:srgbClr val="001B6D"/>
                      </a:solidFill>
                      <a:prstDash val="solid"/>
                      <a:round/>
                      <a:headEnd len="sm" w="sm" type="none"/>
                      <a:tailEnd len="sm" w="sm" type="none"/>
                    </a:lnR>
                    <a:lnT cap="flat" cmpd="sng" w="9525">
                      <a:solidFill>
                        <a:srgbClr val="001B6D"/>
                      </a:solidFill>
                      <a:prstDash val="solid"/>
                      <a:round/>
                      <a:headEnd len="sm" w="sm" type="none"/>
                      <a:tailEnd len="sm" w="sm" type="none"/>
                    </a:lnT>
                    <a:lnB cap="flat" cmpd="sng" w="9525">
                      <a:solidFill>
                        <a:srgbClr val="001B6D"/>
                      </a:solidFill>
                      <a:prstDash val="solid"/>
                      <a:round/>
                      <a:headEnd len="sm" w="sm" type="none"/>
                      <a:tailEnd len="sm" w="sm" type="none"/>
                    </a:lnB>
                    <a:solidFill>
                      <a:srgbClr val="FBB03C"/>
                    </a:solidFill>
                  </a:tcPr>
                </a:tc>
              </a:tr>
              <a:tr h="576800">
                <a:tc>
                  <a:txBody>
                    <a:bodyPr/>
                    <a:lstStyle/>
                    <a:p>
                      <a:pPr indent="0" lvl="0" marL="0" marR="0" rtl="0" algn="l">
                        <a:lnSpc>
                          <a:spcPct val="115000"/>
                        </a:lnSpc>
                        <a:spcBef>
                          <a:spcPts val="0"/>
                        </a:spcBef>
                        <a:spcAft>
                          <a:spcPts val="0"/>
                        </a:spcAft>
                        <a:buClr>
                          <a:srgbClr val="001B6D"/>
                        </a:buClr>
                        <a:buSzPts val="1100"/>
                        <a:buFont typeface="Calibri"/>
                        <a:buNone/>
                      </a:pPr>
                      <a:r>
                        <a:rPr lang="en-GB" sz="1100" u="none" cap="none" strike="noStrike">
                          <a:solidFill>
                            <a:srgbClr val="001B6D"/>
                          </a:solidFill>
                        </a:rPr>
                        <a:t>Call identifier</a:t>
                      </a:r>
                      <a:endParaRPr sz="1100" u="none" cap="none" strike="noStrike">
                        <a:solidFill>
                          <a:srgbClr val="001B6D"/>
                        </a:solidFill>
                      </a:endParaRPr>
                    </a:p>
                  </a:txBody>
                  <a:tcPr marT="121900" marB="121900" marR="121900" marL="121900" anchor="ctr">
                    <a:lnL cap="flat" cmpd="sng" w="9525">
                      <a:solidFill>
                        <a:srgbClr val="001B6D"/>
                      </a:solidFill>
                      <a:prstDash val="solid"/>
                      <a:round/>
                      <a:headEnd len="sm" w="sm" type="none"/>
                      <a:tailEnd len="sm" w="sm" type="none"/>
                    </a:lnL>
                    <a:lnR cap="flat" cmpd="sng" w="9525">
                      <a:solidFill>
                        <a:srgbClr val="001B6D"/>
                      </a:solidFill>
                      <a:prstDash val="solid"/>
                      <a:round/>
                      <a:headEnd len="sm" w="sm" type="none"/>
                      <a:tailEnd len="sm" w="sm" type="none"/>
                    </a:lnR>
                    <a:lnT cap="flat" cmpd="sng" w="9525">
                      <a:solidFill>
                        <a:srgbClr val="001B6D"/>
                      </a:solidFill>
                      <a:prstDash val="solid"/>
                      <a:round/>
                      <a:headEnd len="sm" w="sm" type="none"/>
                      <a:tailEnd len="sm" w="sm" type="none"/>
                    </a:lnT>
                    <a:lnB cap="flat" cmpd="sng" w="9525">
                      <a:solidFill>
                        <a:srgbClr val="001B6D"/>
                      </a:solidFill>
                      <a:prstDash val="solid"/>
                      <a:round/>
                      <a:headEnd len="sm" w="sm" type="none"/>
                      <a:tailEnd len="sm" w="sm" type="none"/>
                    </a:lnB>
                    <a:solidFill>
                      <a:srgbClr val="FBB03C"/>
                    </a:solidFill>
                  </a:tcPr>
                </a:tc>
                <a:tc>
                  <a:txBody>
                    <a:bodyPr/>
                    <a:lstStyle/>
                    <a:p>
                      <a:pPr indent="0" lvl="0" marL="0" marR="0" rtl="0" algn="l">
                        <a:lnSpc>
                          <a:spcPct val="115000"/>
                        </a:lnSpc>
                        <a:spcBef>
                          <a:spcPts val="0"/>
                        </a:spcBef>
                        <a:spcAft>
                          <a:spcPts val="0"/>
                        </a:spcAft>
                        <a:buClr>
                          <a:srgbClr val="001B6D"/>
                        </a:buClr>
                        <a:buSzPts val="1100"/>
                        <a:buFont typeface="Calibri"/>
                        <a:buNone/>
                      </a:pPr>
                      <a:r>
                        <a:rPr lang="en-GB" sz="1100" u="none" cap="none" strike="noStrike">
                          <a:solidFill>
                            <a:srgbClr val="001B6D"/>
                          </a:solidFill>
                        </a:rPr>
                        <a:t>HORIZON-INFRA-2024-EOSC-01-03</a:t>
                      </a:r>
                      <a:endParaRPr sz="1100" u="none" cap="none" strike="noStrike">
                        <a:solidFill>
                          <a:srgbClr val="001B6D"/>
                        </a:solidFill>
                      </a:endParaRPr>
                    </a:p>
                  </a:txBody>
                  <a:tcPr marT="121900" marB="121900" marR="121900" marL="121900" anchor="ctr">
                    <a:lnL cap="flat" cmpd="sng" w="9525">
                      <a:solidFill>
                        <a:srgbClr val="001B6D"/>
                      </a:solidFill>
                      <a:prstDash val="solid"/>
                      <a:round/>
                      <a:headEnd len="sm" w="sm" type="none"/>
                      <a:tailEnd len="sm" w="sm" type="none"/>
                    </a:lnL>
                    <a:lnR cap="flat" cmpd="sng" w="9525">
                      <a:solidFill>
                        <a:srgbClr val="001B6D"/>
                      </a:solidFill>
                      <a:prstDash val="solid"/>
                      <a:round/>
                      <a:headEnd len="sm" w="sm" type="none"/>
                      <a:tailEnd len="sm" w="sm" type="none"/>
                    </a:lnR>
                    <a:lnT cap="flat" cmpd="sng" w="9525">
                      <a:solidFill>
                        <a:srgbClr val="001B6D"/>
                      </a:solidFill>
                      <a:prstDash val="solid"/>
                      <a:round/>
                      <a:headEnd len="sm" w="sm" type="none"/>
                      <a:tailEnd len="sm" w="sm" type="none"/>
                    </a:lnT>
                    <a:lnB cap="flat" cmpd="sng" w="9525">
                      <a:solidFill>
                        <a:srgbClr val="001B6D"/>
                      </a:solidFill>
                      <a:prstDash val="solid"/>
                      <a:round/>
                      <a:headEnd len="sm" w="sm" type="none"/>
                      <a:tailEnd len="sm" w="sm" type="none"/>
                    </a:lnB>
                    <a:solidFill>
                      <a:srgbClr val="FBB03C"/>
                    </a:solidFill>
                  </a:tcPr>
                </a:tc>
              </a:tr>
              <a:tr h="576800">
                <a:tc>
                  <a:txBody>
                    <a:bodyPr/>
                    <a:lstStyle/>
                    <a:p>
                      <a:pPr indent="0" lvl="0" marL="0" marR="0" rtl="0" algn="l">
                        <a:lnSpc>
                          <a:spcPct val="115000"/>
                        </a:lnSpc>
                        <a:spcBef>
                          <a:spcPts val="0"/>
                        </a:spcBef>
                        <a:spcAft>
                          <a:spcPts val="0"/>
                        </a:spcAft>
                        <a:buClr>
                          <a:srgbClr val="001B6D"/>
                        </a:buClr>
                        <a:buSzPts val="1100"/>
                        <a:buFont typeface="Calibri"/>
                        <a:buNone/>
                      </a:pPr>
                      <a:r>
                        <a:rPr lang="en-GB" sz="1100" u="none" cap="none" strike="noStrike">
                          <a:solidFill>
                            <a:srgbClr val="001B6D"/>
                          </a:solidFill>
                        </a:rPr>
                        <a:t>Type of action</a:t>
                      </a:r>
                      <a:endParaRPr sz="1100" u="none" cap="none" strike="noStrike">
                        <a:solidFill>
                          <a:srgbClr val="001B6D"/>
                        </a:solidFill>
                      </a:endParaRPr>
                    </a:p>
                  </a:txBody>
                  <a:tcPr marT="121900" marB="121900" marR="121900" marL="121900" anchor="ctr">
                    <a:lnL cap="flat" cmpd="sng" w="9525">
                      <a:solidFill>
                        <a:srgbClr val="001B6D"/>
                      </a:solidFill>
                      <a:prstDash val="solid"/>
                      <a:round/>
                      <a:headEnd len="sm" w="sm" type="none"/>
                      <a:tailEnd len="sm" w="sm" type="none"/>
                    </a:lnL>
                    <a:lnR cap="flat" cmpd="sng" w="9525">
                      <a:solidFill>
                        <a:srgbClr val="001B6D"/>
                      </a:solidFill>
                      <a:prstDash val="solid"/>
                      <a:round/>
                      <a:headEnd len="sm" w="sm" type="none"/>
                      <a:tailEnd len="sm" w="sm" type="none"/>
                    </a:lnR>
                    <a:lnT cap="flat" cmpd="sng" w="9525">
                      <a:solidFill>
                        <a:srgbClr val="001B6D"/>
                      </a:solidFill>
                      <a:prstDash val="solid"/>
                      <a:round/>
                      <a:headEnd len="sm" w="sm" type="none"/>
                      <a:tailEnd len="sm" w="sm" type="none"/>
                    </a:lnT>
                    <a:lnB cap="flat" cmpd="sng" w="9525">
                      <a:solidFill>
                        <a:srgbClr val="001B6D"/>
                      </a:solidFill>
                      <a:prstDash val="solid"/>
                      <a:round/>
                      <a:headEnd len="sm" w="sm" type="none"/>
                      <a:tailEnd len="sm" w="sm" type="none"/>
                    </a:lnB>
                    <a:solidFill>
                      <a:srgbClr val="FBB03C"/>
                    </a:solidFill>
                  </a:tcPr>
                </a:tc>
                <a:tc>
                  <a:txBody>
                    <a:bodyPr/>
                    <a:lstStyle/>
                    <a:p>
                      <a:pPr indent="0" lvl="0" marL="0" marR="0" rtl="0" algn="l">
                        <a:lnSpc>
                          <a:spcPct val="115000"/>
                        </a:lnSpc>
                        <a:spcBef>
                          <a:spcPts val="0"/>
                        </a:spcBef>
                        <a:spcAft>
                          <a:spcPts val="0"/>
                        </a:spcAft>
                        <a:buClr>
                          <a:srgbClr val="001B6D"/>
                        </a:buClr>
                        <a:buSzPts val="1100"/>
                        <a:buFont typeface="Calibri"/>
                        <a:buNone/>
                      </a:pPr>
                      <a:r>
                        <a:rPr lang="en-GB" sz="1100" u="none" cap="none" strike="noStrike">
                          <a:solidFill>
                            <a:srgbClr val="001B6D"/>
                          </a:solidFill>
                        </a:rPr>
                        <a:t>Coordination and Support Action (CSA)</a:t>
                      </a:r>
                      <a:endParaRPr sz="1100" u="none" cap="none" strike="noStrike">
                        <a:solidFill>
                          <a:srgbClr val="001B6D"/>
                        </a:solidFill>
                      </a:endParaRPr>
                    </a:p>
                  </a:txBody>
                  <a:tcPr marT="121900" marB="121900" marR="121900" marL="121900" anchor="ctr">
                    <a:lnL cap="flat" cmpd="sng" w="9525">
                      <a:solidFill>
                        <a:srgbClr val="001B6D"/>
                      </a:solidFill>
                      <a:prstDash val="solid"/>
                      <a:round/>
                      <a:headEnd len="sm" w="sm" type="none"/>
                      <a:tailEnd len="sm" w="sm" type="none"/>
                    </a:lnL>
                    <a:lnR cap="flat" cmpd="sng" w="9525">
                      <a:solidFill>
                        <a:srgbClr val="001B6D"/>
                      </a:solidFill>
                      <a:prstDash val="solid"/>
                      <a:round/>
                      <a:headEnd len="sm" w="sm" type="none"/>
                      <a:tailEnd len="sm" w="sm" type="none"/>
                    </a:lnR>
                    <a:lnT cap="flat" cmpd="sng" w="9525">
                      <a:solidFill>
                        <a:srgbClr val="001B6D"/>
                      </a:solidFill>
                      <a:prstDash val="solid"/>
                      <a:round/>
                      <a:headEnd len="sm" w="sm" type="none"/>
                      <a:tailEnd len="sm" w="sm" type="none"/>
                    </a:lnT>
                    <a:lnB cap="flat" cmpd="sng" w="9525">
                      <a:solidFill>
                        <a:srgbClr val="001B6D"/>
                      </a:solidFill>
                      <a:prstDash val="solid"/>
                      <a:round/>
                      <a:headEnd len="sm" w="sm" type="none"/>
                      <a:tailEnd len="sm" w="sm" type="none"/>
                    </a:lnB>
                    <a:solidFill>
                      <a:srgbClr val="FBB03C"/>
                    </a:solidFill>
                  </a:tcPr>
                </a:tc>
              </a:tr>
              <a:tr h="576800">
                <a:tc>
                  <a:txBody>
                    <a:bodyPr/>
                    <a:lstStyle/>
                    <a:p>
                      <a:pPr indent="0" lvl="0" marL="0" marR="0" rtl="0" algn="l">
                        <a:lnSpc>
                          <a:spcPct val="115000"/>
                        </a:lnSpc>
                        <a:spcBef>
                          <a:spcPts val="0"/>
                        </a:spcBef>
                        <a:spcAft>
                          <a:spcPts val="0"/>
                        </a:spcAft>
                        <a:buClr>
                          <a:srgbClr val="001B6D"/>
                        </a:buClr>
                        <a:buSzPts val="1100"/>
                        <a:buFont typeface="Calibri"/>
                        <a:buNone/>
                      </a:pPr>
                      <a:r>
                        <a:rPr lang="en-GB" sz="1100" u="none" cap="none" strike="noStrike">
                          <a:solidFill>
                            <a:srgbClr val="001B6D"/>
                          </a:solidFill>
                        </a:rPr>
                        <a:t>Coordinator</a:t>
                      </a:r>
                      <a:endParaRPr sz="1100" u="none" cap="none" strike="noStrike">
                        <a:solidFill>
                          <a:srgbClr val="001B6D"/>
                        </a:solidFill>
                      </a:endParaRPr>
                    </a:p>
                  </a:txBody>
                  <a:tcPr marT="121900" marB="121900" marR="121900" marL="121900" anchor="ctr">
                    <a:lnL cap="flat" cmpd="sng" w="9525">
                      <a:solidFill>
                        <a:srgbClr val="001B6D"/>
                      </a:solidFill>
                      <a:prstDash val="solid"/>
                      <a:round/>
                      <a:headEnd len="sm" w="sm" type="none"/>
                      <a:tailEnd len="sm" w="sm" type="none"/>
                    </a:lnL>
                    <a:lnR cap="flat" cmpd="sng" w="9525">
                      <a:solidFill>
                        <a:srgbClr val="001B6D"/>
                      </a:solidFill>
                      <a:prstDash val="solid"/>
                      <a:round/>
                      <a:headEnd len="sm" w="sm" type="none"/>
                      <a:tailEnd len="sm" w="sm" type="none"/>
                    </a:lnR>
                    <a:lnT cap="flat" cmpd="sng" w="9525">
                      <a:solidFill>
                        <a:srgbClr val="001B6D"/>
                      </a:solidFill>
                      <a:prstDash val="solid"/>
                      <a:round/>
                      <a:headEnd len="sm" w="sm" type="none"/>
                      <a:tailEnd len="sm" w="sm" type="none"/>
                    </a:lnT>
                    <a:lnB cap="flat" cmpd="sng" w="9525">
                      <a:solidFill>
                        <a:srgbClr val="001B6D"/>
                      </a:solidFill>
                      <a:prstDash val="solid"/>
                      <a:round/>
                      <a:headEnd len="sm" w="sm" type="none"/>
                      <a:tailEnd len="sm" w="sm" type="none"/>
                    </a:lnB>
                    <a:solidFill>
                      <a:srgbClr val="FBB03C"/>
                    </a:solidFill>
                  </a:tcPr>
                </a:tc>
                <a:tc>
                  <a:txBody>
                    <a:bodyPr/>
                    <a:lstStyle/>
                    <a:p>
                      <a:pPr indent="0" lvl="0" marL="0" marR="0" rtl="0" algn="l">
                        <a:lnSpc>
                          <a:spcPct val="115000"/>
                        </a:lnSpc>
                        <a:spcBef>
                          <a:spcPts val="0"/>
                        </a:spcBef>
                        <a:spcAft>
                          <a:spcPts val="0"/>
                        </a:spcAft>
                        <a:buClr>
                          <a:srgbClr val="001B6D"/>
                        </a:buClr>
                        <a:buSzPts val="1100"/>
                        <a:buFont typeface="Calibri"/>
                        <a:buNone/>
                      </a:pPr>
                      <a:r>
                        <a:rPr lang="en-GB" sz="1100" u="none" cap="none" strike="noStrike">
                          <a:solidFill>
                            <a:srgbClr val="001B6D"/>
                          </a:solidFill>
                        </a:rPr>
                        <a:t>CSC - IT Centre for Science</a:t>
                      </a:r>
                      <a:endParaRPr sz="1100" u="none" cap="none" strike="noStrike">
                        <a:solidFill>
                          <a:srgbClr val="001B6D"/>
                        </a:solidFill>
                      </a:endParaRPr>
                    </a:p>
                  </a:txBody>
                  <a:tcPr marT="121900" marB="121900" marR="121900" marL="121900" anchor="ctr">
                    <a:lnL cap="flat" cmpd="sng" w="9525">
                      <a:solidFill>
                        <a:srgbClr val="001B6D"/>
                      </a:solidFill>
                      <a:prstDash val="solid"/>
                      <a:round/>
                      <a:headEnd len="sm" w="sm" type="none"/>
                      <a:tailEnd len="sm" w="sm" type="none"/>
                    </a:lnL>
                    <a:lnR cap="flat" cmpd="sng" w="9525">
                      <a:solidFill>
                        <a:srgbClr val="001B6D"/>
                      </a:solidFill>
                      <a:prstDash val="solid"/>
                      <a:round/>
                      <a:headEnd len="sm" w="sm" type="none"/>
                      <a:tailEnd len="sm" w="sm" type="none"/>
                    </a:lnR>
                    <a:lnT cap="flat" cmpd="sng" w="9525">
                      <a:solidFill>
                        <a:srgbClr val="001B6D"/>
                      </a:solidFill>
                      <a:prstDash val="solid"/>
                      <a:round/>
                      <a:headEnd len="sm" w="sm" type="none"/>
                      <a:tailEnd len="sm" w="sm" type="none"/>
                    </a:lnT>
                    <a:lnB cap="flat" cmpd="sng" w="9525">
                      <a:solidFill>
                        <a:srgbClr val="001B6D"/>
                      </a:solidFill>
                      <a:prstDash val="solid"/>
                      <a:round/>
                      <a:headEnd len="sm" w="sm" type="none"/>
                      <a:tailEnd len="sm" w="sm" type="none"/>
                    </a:lnB>
                    <a:solidFill>
                      <a:srgbClr val="FBB03C"/>
                    </a:solidFill>
                  </a:tcPr>
                </a:tc>
              </a:tr>
            </a:tbl>
          </a:graphicData>
        </a:graphic>
      </p:graphicFrame>
      <p:sp>
        <p:nvSpPr>
          <p:cNvPr id="109" name="Google Shape;109;p2"/>
          <p:cNvSpPr txBox="1"/>
          <p:nvPr/>
        </p:nvSpPr>
        <p:spPr>
          <a:xfrm>
            <a:off x="3919850" y="832100"/>
            <a:ext cx="5164800" cy="3406800"/>
          </a:xfrm>
          <a:prstGeom prst="rect">
            <a:avLst/>
          </a:prstGeom>
          <a:noFill/>
          <a:ln>
            <a:noFill/>
          </a:ln>
        </p:spPr>
        <p:txBody>
          <a:bodyPr anchorCtr="0" anchor="t" bIns="121900" lIns="121900" spcFirstLastPara="1" rIns="121900" wrap="square" tIns="121900">
            <a:normAutofit fontScale="70000" lnSpcReduction="20000"/>
          </a:bodyPr>
          <a:lstStyle/>
          <a:p>
            <a:pPr indent="0" lvl="0" marL="0" marR="0" rtl="0" algn="l">
              <a:lnSpc>
                <a:spcPct val="90000"/>
              </a:lnSpc>
              <a:spcBef>
                <a:spcPts val="0"/>
              </a:spcBef>
              <a:spcAft>
                <a:spcPts val="0"/>
              </a:spcAft>
              <a:buClr>
                <a:srgbClr val="000000"/>
              </a:buClr>
              <a:buSzPct val="100000"/>
              <a:buFont typeface="Arial"/>
              <a:buNone/>
            </a:pPr>
            <a:r>
              <a:rPr b="0" i="0" lang="en-GB" sz="1867" u="none" cap="none" strike="noStrike">
                <a:solidFill>
                  <a:srgbClr val="434845"/>
                </a:solidFill>
                <a:latin typeface="Calibri"/>
                <a:ea typeface="Calibri"/>
                <a:cs typeface="Calibri"/>
                <a:sym typeface="Calibri"/>
              </a:rPr>
              <a:t>In June 2022, a group of renowned European repository owners and infrastructure providers published a working paper titled </a:t>
            </a:r>
            <a:r>
              <a:rPr b="0" i="1" lang="en-GB" sz="1867" u="none" cap="none" strike="noStrike">
                <a:solidFill>
                  <a:srgbClr val="434845"/>
                </a:solidFill>
                <a:latin typeface="Calibri"/>
                <a:ea typeface="Calibri"/>
                <a:cs typeface="Calibri"/>
                <a:sym typeface="Calibri"/>
              </a:rPr>
              <a:t>Towards a European network of FAIR-enabling Trustworthy Digital Repositories (TDRs)</a:t>
            </a:r>
            <a:r>
              <a:rPr b="0" i="0" lang="en-GB" sz="1867" u="none" cap="none" strike="noStrike">
                <a:solidFill>
                  <a:srgbClr val="434845"/>
                </a:solidFill>
                <a:latin typeface="Calibri"/>
                <a:ea typeface="Calibri"/>
                <a:cs typeface="Calibri"/>
                <a:sym typeface="Calibri"/>
              </a:rPr>
              <a:t>, articulating a shared community vision to launch “</a:t>
            </a:r>
            <a:r>
              <a:rPr b="0" i="1" lang="en-GB" sz="1867" u="none" cap="none" strike="noStrike">
                <a:solidFill>
                  <a:srgbClr val="434845"/>
                </a:solidFill>
                <a:latin typeface="Calibri"/>
                <a:ea typeface="Calibri"/>
                <a:cs typeface="Calibri"/>
                <a:sym typeface="Calibri"/>
              </a:rPr>
              <a:t>a European network of FAIR-enabling Trustworthy Digital Repositories which will support the development and growth of TDRs</a:t>
            </a:r>
            <a:r>
              <a:rPr b="0" i="0" lang="en-GB" sz="1867" u="none" cap="none" strike="noStrike">
                <a:solidFill>
                  <a:srgbClr val="434845"/>
                </a:solidFill>
                <a:latin typeface="Calibri"/>
                <a:ea typeface="Calibri"/>
                <a:cs typeface="Calibri"/>
                <a:sym typeface="Calibri"/>
              </a:rPr>
              <a:t>”</a:t>
            </a:r>
            <a:r>
              <a:rPr b="0" baseline="30000" i="0" lang="en-GB" sz="1867" u="none" cap="none" strike="noStrike">
                <a:solidFill>
                  <a:srgbClr val="434845"/>
                </a:solidFill>
                <a:latin typeface="Calibri"/>
                <a:ea typeface="Calibri"/>
                <a:cs typeface="Calibri"/>
                <a:sym typeface="Calibri"/>
              </a:rPr>
              <a:t>1</a:t>
            </a:r>
            <a:r>
              <a:rPr b="0" i="0" lang="en-GB" sz="1867" u="none" cap="none" strike="noStrike">
                <a:solidFill>
                  <a:srgbClr val="434845"/>
                </a:solidFill>
                <a:latin typeface="Calibri"/>
                <a:ea typeface="Calibri"/>
                <a:cs typeface="Calibri"/>
                <a:sym typeface="Calibri"/>
              </a:rPr>
              <a:t>. </a:t>
            </a:r>
            <a:endParaRPr b="0" i="0" sz="1867" u="none" cap="none" strike="noStrike">
              <a:solidFill>
                <a:srgbClr val="434845"/>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ct val="100000"/>
              <a:buFont typeface="Arial"/>
              <a:buNone/>
            </a:pPr>
            <a:r>
              <a:t/>
            </a:r>
            <a:endParaRPr b="0" i="0" sz="1867" u="none" cap="none" strike="noStrike">
              <a:solidFill>
                <a:srgbClr val="434845"/>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ct val="100000"/>
              <a:buFont typeface="Arial"/>
              <a:buNone/>
            </a:pPr>
            <a:r>
              <a:rPr b="0" i="0" lang="en-GB" sz="1867" u="none" cap="none" strike="noStrike">
                <a:solidFill>
                  <a:srgbClr val="434845"/>
                </a:solidFill>
                <a:latin typeface="Calibri"/>
                <a:ea typeface="Calibri"/>
                <a:cs typeface="Calibri"/>
                <a:sym typeface="Calibri"/>
              </a:rPr>
              <a:t>The paper, which received broad input from the community and was endorsed by the EOSC Task Force on Long Term Preservation, argues that such a network “can unite the repository community beyond finite project efforts, and offer a coordination and networking mechanism for addressing common challenges, like the need for long-term sustainability resources.”</a:t>
            </a:r>
            <a:endParaRPr b="0" i="0" sz="1867" u="none" cap="none" strike="noStrike">
              <a:solidFill>
                <a:srgbClr val="434845"/>
              </a:solidFill>
              <a:latin typeface="Calibri"/>
              <a:ea typeface="Calibri"/>
              <a:cs typeface="Calibri"/>
              <a:sym typeface="Calibri"/>
            </a:endParaRPr>
          </a:p>
          <a:p>
            <a:pPr indent="0" lvl="0" marL="0" marR="0" rtl="0" algn="l">
              <a:lnSpc>
                <a:spcPct val="90000"/>
              </a:lnSpc>
              <a:spcBef>
                <a:spcPts val="1600"/>
              </a:spcBef>
              <a:spcAft>
                <a:spcPts val="1600"/>
              </a:spcAft>
              <a:buClr>
                <a:srgbClr val="000000"/>
              </a:buClr>
              <a:buSzPct val="100000"/>
              <a:buFont typeface="Arial"/>
              <a:buNone/>
            </a:pPr>
            <a:r>
              <a:rPr b="1" i="0" lang="en-GB" sz="1867" u="none" cap="none" strike="noStrike">
                <a:solidFill>
                  <a:srgbClr val="434845"/>
                </a:solidFill>
                <a:latin typeface="Calibri"/>
                <a:ea typeface="Calibri"/>
                <a:cs typeface="Calibri"/>
                <a:sym typeface="Calibri"/>
              </a:rPr>
              <a:t>The FIDELIS project aims to further develop and implement the vision set by the community in this paper and establish, by the end of a three-year project, a healthy, vibrant and self-sustaining network of TDRs that will foster a supportive open science environment and guarantee FAIR data sharing also in the future.</a:t>
            </a:r>
            <a:endParaRPr b="1" i="0" sz="1867" u="none" cap="none" strike="noStrike">
              <a:solidFill>
                <a:srgbClr val="434845"/>
              </a:solidFill>
              <a:latin typeface="Calibri"/>
              <a:ea typeface="Calibri"/>
              <a:cs typeface="Calibri"/>
              <a:sym typeface="Calibri"/>
            </a:endParaRPr>
          </a:p>
        </p:txBody>
      </p:sp>
      <p:sp>
        <p:nvSpPr>
          <p:cNvPr id="110" name="Google Shape;110;p2"/>
          <p:cNvSpPr txBox="1"/>
          <p:nvPr/>
        </p:nvSpPr>
        <p:spPr>
          <a:xfrm>
            <a:off x="888500" y="5926492"/>
            <a:ext cx="9285900" cy="4926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rgbClr val="000000"/>
              </a:buClr>
              <a:buSzPts val="800"/>
              <a:buFont typeface="Arial"/>
              <a:buNone/>
            </a:pPr>
            <a:r>
              <a:rPr b="0" i="0" lang="en-GB" sz="800" u="none" cap="none" strike="noStrike">
                <a:solidFill>
                  <a:srgbClr val="0032B1"/>
                </a:solidFill>
                <a:latin typeface="Calibri"/>
                <a:ea typeface="Calibri"/>
                <a:cs typeface="Calibri"/>
                <a:sym typeface="Calibri"/>
              </a:rPr>
              <a:t> </a:t>
            </a:r>
            <a:r>
              <a:rPr b="0" baseline="30000" i="0" lang="en-GB" sz="800" u="none" cap="none" strike="noStrike">
                <a:solidFill>
                  <a:srgbClr val="0032B1"/>
                </a:solidFill>
                <a:latin typeface="Calibri"/>
                <a:ea typeface="Calibri"/>
                <a:cs typeface="Calibri"/>
                <a:sym typeface="Calibri"/>
              </a:rPr>
              <a:t>1</a:t>
            </a:r>
            <a:r>
              <a:rPr b="0" i="0" lang="en-GB" sz="800" u="none" cap="none" strike="noStrike">
                <a:solidFill>
                  <a:srgbClr val="0032B1"/>
                </a:solidFill>
                <a:latin typeface="Calibri"/>
                <a:ea typeface="Calibri"/>
                <a:cs typeface="Calibri"/>
                <a:sym typeface="Calibri"/>
              </a:rPr>
              <a:t>Conzett, Ph,, Dillo, I., Genova, F.,Harrower, N., Kalaitzi, V., Kleemola, M., Kurta, A., Principe, P., Rouchon, O., Thiemann, H., &amp; Verburg, M.. (2022). </a:t>
            </a:r>
            <a:endParaRPr b="0" i="0" sz="800" u="none" cap="none" strike="noStrike">
              <a:solidFill>
                <a:srgbClr val="0032B1"/>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800"/>
              <a:buFont typeface="Arial"/>
              <a:buNone/>
            </a:pPr>
            <a:r>
              <a:rPr b="0" i="0" lang="en-GB" sz="800" u="none" cap="none" strike="noStrike">
                <a:solidFill>
                  <a:srgbClr val="0032B1"/>
                </a:solidFill>
                <a:latin typeface="Calibri"/>
                <a:ea typeface="Calibri"/>
                <a:cs typeface="Calibri"/>
                <a:sym typeface="Calibri"/>
              </a:rPr>
              <a:t>Towards a European network of FAIR-enabling Trustworthy Digital Repositories (TDRs) - A Working Paper (v2.0). Zenodo.  https://doi.org/10.5281/zenodo.7034315.</a:t>
            </a:r>
            <a:endParaRPr b="0" i="0" sz="800" u="none" cap="none" strike="noStrike">
              <a:solidFill>
                <a:srgbClr val="0032B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3"/>
          <p:cNvSpPr txBox="1"/>
          <p:nvPr>
            <p:ph type="title"/>
          </p:nvPr>
        </p:nvSpPr>
        <p:spPr>
          <a:xfrm>
            <a:off x="690376" y="256550"/>
            <a:ext cx="8172900" cy="257400"/>
          </a:xfrm>
          <a:prstGeom prst="rect">
            <a:avLst/>
          </a:prstGeom>
          <a:noFill/>
          <a:ln>
            <a:noFill/>
          </a:ln>
        </p:spPr>
        <p:txBody>
          <a:bodyPr anchorCtr="0" anchor="ctr" bIns="34275" lIns="68575" spcFirstLastPara="1" rIns="68575" wrap="square" tIns="34275">
            <a:normAutofit fontScale="90000"/>
          </a:bodyPr>
          <a:lstStyle/>
          <a:p>
            <a:pPr indent="0" lvl="0" marL="0" rtl="0" algn="r">
              <a:lnSpc>
                <a:spcPct val="90000"/>
              </a:lnSpc>
              <a:spcBef>
                <a:spcPts val="0"/>
              </a:spcBef>
              <a:spcAft>
                <a:spcPts val="0"/>
              </a:spcAft>
              <a:buClr>
                <a:srgbClr val="001A6D"/>
              </a:buClr>
              <a:buSzPct val="100000"/>
              <a:buFont typeface="Inter"/>
              <a:buNone/>
            </a:pPr>
            <a:r>
              <a:rPr lang="en-GB"/>
              <a:t>FIDELIS Objectives</a:t>
            </a:r>
            <a:endParaRPr/>
          </a:p>
        </p:txBody>
      </p:sp>
      <p:sp>
        <p:nvSpPr>
          <p:cNvPr id="116" name="Google Shape;116;p3"/>
          <p:cNvSpPr txBox="1"/>
          <p:nvPr>
            <p:ph idx="12" type="sldNum"/>
          </p:nvPr>
        </p:nvSpPr>
        <p:spPr>
          <a:xfrm>
            <a:off x="8750808" y="4852618"/>
            <a:ext cx="393192" cy="273844"/>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SzPts val="1400"/>
              <a:buNone/>
            </a:pPr>
            <a:fld id="{00000000-1234-1234-1234-123412341234}" type="slidenum">
              <a:rPr lang="en-GB"/>
              <a:t>‹#›</a:t>
            </a:fld>
            <a:endParaRPr/>
          </a:p>
        </p:txBody>
      </p:sp>
      <p:pic>
        <p:nvPicPr>
          <p:cNvPr id="117" name="Google Shape;117;p3"/>
          <p:cNvPicPr preferRelativeResize="0"/>
          <p:nvPr/>
        </p:nvPicPr>
        <p:blipFill rotWithShape="1">
          <a:blip r:embed="rId3">
            <a:alphaModFix/>
          </a:blip>
          <a:srcRect b="0" l="0" r="0" t="0"/>
          <a:stretch/>
        </p:blipFill>
        <p:spPr>
          <a:xfrm>
            <a:off x="263325" y="953863"/>
            <a:ext cx="8487487" cy="32357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g35be923a53a_0_299"/>
          <p:cNvPicPr preferRelativeResize="0"/>
          <p:nvPr/>
        </p:nvPicPr>
        <p:blipFill>
          <a:blip r:embed="rId3">
            <a:alphaModFix/>
          </a:blip>
          <a:stretch>
            <a:fillRect/>
          </a:stretch>
        </p:blipFill>
        <p:spPr>
          <a:xfrm>
            <a:off x="6569325" y="1553944"/>
            <a:ext cx="2388170" cy="2075120"/>
          </a:xfrm>
          <a:prstGeom prst="rect">
            <a:avLst/>
          </a:prstGeom>
          <a:noFill/>
          <a:ln>
            <a:noFill/>
          </a:ln>
        </p:spPr>
      </p:pic>
      <p:sp>
        <p:nvSpPr>
          <p:cNvPr id="124" name="Google Shape;124;g35be923a53a_0_299"/>
          <p:cNvSpPr txBox="1"/>
          <p:nvPr>
            <p:ph type="title"/>
          </p:nvPr>
        </p:nvSpPr>
        <p:spPr>
          <a:xfrm>
            <a:off x="1789043" y="256543"/>
            <a:ext cx="7074300" cy="257400"/>
          </a:xfrm>
          <a:prstGeom prst="rect">
            <a:avLst/>
          </a:prstGeom>
        </p:spPr>
        <p:txBody>
          <a:bodyPr anchorCtr="0" anchor="ctr" bIns="34275" lIns="68575" spcFirstLastPara="1" rIns="68575" wrap="square" tIns="34275">
            <a:normAutofit fontScale="90000"/>
          </a:bodyPr>
          <a:lstStyle/>
          <a:p>
            <a:pPr indent="0" lvl="0" marL="0" rtl="0" algn="r">
              <a:spcBef>
                <a:spcPts val="0"/>
              </a:spcBef>
              <a:spcAft>
                <a:spcPts val="0"/>
              </a:spcAft>
              <a:buNone/>
            </a:pPr>
            <a:r>
              <a:rPr lang="en-GB"/>
              <a:t>Building the European Network of Trustworthy Digital Repositories</a:t>
            </a:r>
            <a:endParaRPr/>
          </a:p>
        </p:txBody>
      </p:sp>
      <p:sp>
        <p:nvSpPr>
          <p:cNvPr id="125" name="Google Shape;125;g35be923a53a_0_299"/>
          <p:cNvSpPr txBox="1"/>
          <p:nvPr>
            <p:ph idx="1" type="body"/>
          </p:nvPr>
        </p:nvSpPr>
        <p:spPr>
          <a:xfrm>
            <a:off x="402336" y="935833"/>
            <a:ext cx="8284500" cy="3661200"/>
          </a:xfrm>
          <a:prstGeom prst="rect">
            <a:avLst/>
          </a:prstGeom>
        </p:spPr>
        <p:txBody>
          <a:bodyPr anchorCtr="0" anchor="t" bIns="34275" lIns="68575" spcFirstLastPara="1" rIns="68575" wrap="square" tIns="34275">
            <a:noAutofit/>
          </a:bodyPr>
          <a:lstStyle/>
          <a:p>
            <a:pPr indent="0" lvl="0" marL="0" rtl="0" algn="l">
              <a:lnSpc>
                <a:spcPct val="80000"/>
              </a:lnSpc>
              <a:spcBef>
                <a:spcPts val="800"/>
              </a:spcBef>
              <a:spcAft>
                <a:spcPts val="0"/>
              </a:spcAft>
              <a:buNone/>
            </a:pPr>
            <a:r>
              <a:rPr lang="en-GB" sz="1700"/>
              <a:t>“[...] Unite the repository community beyond finite project efforts, and offer a coordination and networking mechanism for addressing common challenges, like the need for long-term sustainability resources”</a:t>
            </a:r>
            <a:endParaRPr sz="1700"/>
          </a:p>
          <a:p>
            <a:pPr indent="0" lvl="0" marL="0" rtl="0" algn="r">
              <a:lnSpc>
                <a:spcPct val="80000"/>
              </a:lnSpc>
              <a:spcBef>
                <a:spcPts val="800"/>
              </a:spcBef>
              <a:spcAft>
                <a:spcPts val="0"/>
              </a:spcAft>
              <a:buNone/>
            </a:pPr>
            <a:r>
              <a:rPr i="1" lang="en-GB" sz="800"/>
              <a:t>Towards a European network of FAIR-enabling Trustworthy Digital Repositories (TDRs) </a:t>
            </a:r>
            <a:r>
              <a:rPr i="1" lang="en-GB" sz="800" u="sng">
                <a:solidFill>
                  <a:schemeClr val="hlink"/>
                </a:solidFill>
                <a:hlinkClick r:id="rId4"/>
              </a:rPr>
              <a:t>doi.org/10.5281/zenodo.7034315</a:t>
            </a:r>
            <a:r>
              <a:rPr i="1" lang="en-GB" sz="800"/>
              <a:t> </a:t>
            </a:r>
            <a:endParaRPr i="1" sz="800"/>
          </a:p>
          <a:p>
            <a:pPr indent="0" lvl="0" marL="0" rtl="0" algn="l">
              <a:lnSpc>
                <a:spcPct val="80000"/>
              </a:lnSpc>
              <a:spcBef>
                <a:spcPts val="800"/>
              </a:spcBef>
              <a:spcAft>
                <a:spcPts val="0"/>
              </a:spcAft>
              <a:buNone/>
            </a:pPr>
            <a:r>
              <a:t/>
            </a:r>
            <a:endParaRPr sz="1500"/>
          </a:p>
          <a:p>
            <a:pPr indent="0" lvl="0" marL="0" rtl="0" algn="l">
              <a:lnSpc>
                <a:spcPct val="80000"/>
              </a:lnSpc>
              <a:spcBef>
                <a:spcPts val="800"/>
              </a:spcBef>
              <a:spcAft>
                <a:spcPts val="0"/>
              </a:spcAft>
              <a:buNone/>
            </a:pPr>
            <a:r>
              <a:rPr lang="en-GB" sz="1500">
                <a:solidFill>
                  <a:srgbClr val="001A6D"/>
                </a:solidFill>
              </a:rPr>
              <a:t>Where do we start from?</a:t>
            </a:r>
            <a:endParaRPr sz="1500">
              <a:solidFill>
                <a:srgbClr val="001A6D"/>
              </a:solidFill>
            </a:endParaRPr>
          </a:p>
          <a:p>
            <a:pPr indent="-260350" lvl="0" marL="342900" rtl="0" algn="l">
              <a:lnSpc>
                <a:spcPct val="80000"/>
              </a:lnSpc>
              <a:spcBef>
                <a:spcPts val="800"/>
              </a:spcBef>
              <a:spcAft>
                <a:spcPts val="0"/>
              </a:spcAft>
              <a:buSzPts val="1500"/>
              <a:buChar char="•"/>
            </a:pPr>
            <a:r>
              <a:rPr lang="en-GB" sz="1500" u="sng">
                <a:solidFill>
                  <a:schemeClr val="hlink"/>
                </a:solidFill>
                <a:hlinkClick r:id="rId5"/>
              </a:rPr>
              <a:t>re3data</a:t>
            </a:r>
            <a:r>
              <a:rPr lang="en-GB" sz="1500"/>
              <a:t> lists 296 in Europe</a:t>
            </a:r>
            <a:endParaRPr sz="1500"/>
          </a:p>
          <a:p>
            <a:pPr indent="-260350" lvl="0" marL="342900" rtl="0" algn="l">
              <a:lnSpc>
                <a:spcPct val="80000"/>
              </a:lnSpc>
              <a:spcBef>
                <a:spcPts val="0"/>
              </a:spcBef>
              <a:spcAft>
                <a:spcPts val="0"/>
              </a:spcAft>
              <a:buSzPts val="1500"/>
              <a:buChar char="•"/>
            </a:pPr>
            <a:r>
              <a:rPr b="1" lang="en-GB" sz="1500"/>
              <a:t>Six scientific communities</a:t>
            </a:r>
            <a:r>
              <a:rPr lang="en-GB" sz="1500"/>
              <a:t> are full partner and beneficiaries: </a:t>
            </a:r>
            <a:br>
              <a:rPr lang="en-GB" sz="1500"/>
            </a:br>
            <a:r>
              <a:rPr lang="en-GB" sz="1500"/>
              <a:t>CESSDA (Social Sciences), CLARIN (Linguistics), ELIXIR (Biomedical </a:t>
            </a:r>
            <a:br>
              <a:rPr lang="en-GB" sz="1500"/>
            </a:br>
            <a:r>
              <a:rPr lang="en-GB" sz="1500"/>
              <a:t>Sciences), INRAE (Agri-food), ESRF (Physical Sciences) and DKRZ </a:t>
            </a:r>
            <a:br>
              <a:rPr lang="en-GB" sz="1500"/>
            </a:br>
            <a:r>
              <a:rPr lang="en-GB" sz="1500"/>
              <a:t>(Climate Science).</a:t>
            </a:r>
            <a:endParaRPr sz="1500"/>
          </a:p>
          <a:p>
            <a:pPr indent="-260350" lvl="0" marL="342900" rtl="0" algn="l">
              <a:lnSpc>
                <a:spcPct val="80000"/>
              </a:lnSpc>
              <a:spcBef>
                <a:spcPts val="0"/>
              </a:spcBef>
              <a:spcAft>
                <a:spcPts val="0"/>
              </a:spcAft>
              <a:buSzPts val="1500"/>
              <a:buChar char="•"/>
            </a:pPr>
            <a:r>
              <a:rPr lang="en-GB" sz="1500"/>
              <a:t>FIDELIS partners' networks include over </a:t>
            </a:r>
            <a:r>
              <a:rPr b="1" lang="en-GB" sz="1500"/>
              <a:t>200 active digital repositories</a:t>
            </a:r>
            <a:endParaRPr b="1" sz="1500"/>
          </a:p>
          <a:p>
            <a:pPr indent="-260350" lvl="0" marL="342900" rtl="0" algn="l">
              <a:lnSpc>
                <a:spcPct val="80000"/>
              </a:lnSpc>
              <a:spcBef>
                <a:spcPts val="0"/>
              </a:spcBef>
              <a:spcAft>
                <a:spcPts val="0"/>
              </a:spcAft>
              <a:buSzPts val="1500"/>
              <a:buChar char="•"/>
            </a:pPr>
            <a:r>
              <a:rPr b="1" lang="en-GB" sz="1500"/>
              <a:t>36 Early adopters </a:t>
            </a:r>
            <a:r>
              <a:rPr lang="en-GB" sz="1500"/>
              <a:t>and future members of the network</a:t>
            </a:r>
            <a:endParaRPr sz="1500"/>
          </a:p>
          <a:p>
            <a:pPr indent="0" lvl="0" marL="342900" rtl="0" algn="l">
              <a:lnSpc>
                <a:spcPct val="80000"/>
              </a:lnSpc>
              <a:spcBef>
                <a:spcPts val="800"/>
              </a:spcBef>
              <a:spcAft>
                <a:spcPts val="0"/>
              </a:spcAft>
              <a:buNone/>
            </a:pPr>
            <a:r>
              <a:t/>
            </a:r>
            <a:endParaRPr sz="1500"/>
          </a:p>
          <a:p>
            <a:pPr indent="0" lvl="0" marL="0" rtl="0" algn="l">
              <a:lnSpc>
                <a:spcPct val="80000"/>
              </a:lnSpc>
              <a:spcBef>
                <a:spcPts val="800"/>
              </a:spcBef>
              <a:spcAft>
                <a:spcPts val="0"/>
              </a:spcAft>
              <a:buNone/>
            </a:pPr>
            <a:r>
              <a:rPr b="1" lang="en-GB" sz="1500">
                <a:solidFill>
                  <a:srgbClr val="001A6D"/>
                </a:solidFill>
              </a:rPr>
              <a:t>→ FIDELIS target: 50-80 engaged repositories to receive training, peer-to-peer mentoring and financial support to enhance their status as trustworthy repositories</a:t>
            </a:r>
            <a:endParaRPr sz="1500"/>
          </a:p>
        </p:txBody>
      </p:sp>
      <p:sp>
        <p:nvSpPr>
          <p:cNvPr id="126" name="Google Shape;126;g35be923a53a_0_299"/>
          <p:cNvSpPr/>
          <p:nvPr/>
        </p:nvSpPr>
        <p:spPr>
          <a:xfrm>
            <a:off x="350419" y="4001356"/>
            <a:ext cx="8336400" cy="515400"/>
          </a:xfrm>
          <a:prstGeom prst="flowChartAlternateProcess">
            <a:avLst/>
          </a:prstGeom>
          <a:solidFill>
            <a:srgbClr val="001A6D"/>
          </a:solidFill>
          <a:ln cap="flat" cmpd="sng" w="9525">
            <a:solidFill>
              <a:srgbClr val="001A6D"/>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GB" sz="1300">
                <a:solidFill>
                  <a:srgbClr val="FFE599"/>
                </a:solidFill>
              </a:rPr>
              <a:t>FIDELIS ambition: to establish a</a:t>
            </a:r>
            <a:r>
              <a:rPr b="1" lang="en-GB" sz="1300">
                <a:solidFill>
                  <a:srgbClr val="FFE599"/>
                </a:solidFill>
              </a:rPr>
              <a:t> healthy, vibrant and self-sustaining network</a:t>
            </a:r>
            <a:r>
              <a:rPr lang="en-GB" sz="1300">
                <a:solidFill>
                  <a:srgbClr val="FFE599"/>
                </a:solidFill>
              </a:rPr>
              <a:t> of TDRs that</a:t>
            </a:r>
            <a:endParaRPr sz="1300">
              <a:solidFill>
                <a:srgbClr val="FFE599"/>
              </a:solidFill>
            </a:endParaRPr>
          </a:p>
          <a:p>
            <a:pPr indent="0" lvl="0" marL="0" rtl="0" algn="ctr">
              <a:spcBef>
                <a:spcPts val="0"/>
              </a:spcBef>
              <a:spcAft>
                <a:spcPts val="0"/>
              </a:spcAft>
              <a:buNone/>
            </a:pPr>
            <a:r>
              <a:rPr lang="en-GB" sz="1300">
                <a:solidFill>
                  <a:srgbClr val="FFE599"/>
                </a:solidFill>
              </a:rPr>
              <a:t>will foster a supportive open science environment and guarantee FAIR data sharing also in the future</a:t>
            </a:r>
            <a:endParaRPr sz="1300">
              <a:solidFill>
                <a:srgbClr val="FFE5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4"/>
          <p:cNvSpPr txBox="1"/>
          <p:nvPr>
            <p:ph type="title"/>
          </p:nvPr>
        </p:nvSpPr>
        <p:spPr>
          <a:xfrm>
            <a:off x="1112700" y="107225"/>
            <a:ext cx="7563600" cy="572700"/>
          </a:xfrm>
          <a:prstGeom prst="rect">
            <a:avLst/>
          </a:prstGeom>
          <a:noFill/>
          <a:ln>
            <a:noFill/>
          </a:ln>
        </p:spPr>
        <p:txBody>
          <a:bodyPr anchorCtr="0" anchor="ctr" bIns="91425" lIns="91425" spcFirstLastPara="1" rIns="91425" wrap="square" tIns="91425">
            <a:normAutofit/>
          </a:bodyPr>
          <a:lstStyle/>
          <a:p>
            <a:pPr indent="0" lvl="0" marL="0" rtl="0" algn="r">
              <a:lnSpc>
                <a:spcPct val="90000"/>
              </a:lnSpc>
              <a:spcBef>
                <a:spcPts val="0"/>
              </a:spcBef>
              <a:spcAft>
                <a:spcPts val="0"/>
              </a:spcAft>
              <a:buClr>
                <a:srgbClr val="001A6D"/>
              </a:buClr>
              <a:buSzPts val="1700"/>
              <a:buFont typeface="Inter"/>
              <a:buNone/>
            </a:pPr>
            <a:r>
              <a:rPr lang="en-GB" sz="1900"/>
              <a:t>Structure of the project</a:t>
            </a:r>
            <a:endParaRPr sz="1900"/>
          </a:p>
        </p:txBody>
      </p:sp>
      <p:sp>
        <p:nvSpPr>
          <p:cNvPr id="132" name="Google Shape;132;p4"/>
          <p:cNvSpPr txBox="1"/>
          <p:nvPr>
            <p:ph idx="12" type="sldNum"/>
          </p:nvPr>
        </p:nvSpPr>
        <p:spPr>
          <a:xfrm>
            <a:off x="8773728" y="4668950"/>
            <a:ext cx="370200" cy="393600"/>
          </a:xfrm>
          <a:prstGeom prst="rect">
            <a:avLst/>
          </a:prstGeom>
          <a:noFill/>
          <a:ln>
            <a:noFill/>
          </a:ln>
        </p:spPr>
        <p:txBody>
          <a:bodyPr anchorCtr="0" anchor="ctr" bIns="91425" lIns="91425" spcFirstLastPara="1" rIns="91425" wrap="square" tIns="91425">
            <a:normAutofit lnSpcReduction="10000"/>
          </a:bodyPr>
          <a:lstStyle/>
          <a:p>
            <a:pPr indent="0" lvl="0" marL="0" rtl="0" algn="ctr">
              <a:lnSpc>
                <a:spcPct val="100000"/>
              </a:lnSpc>
              <a:spcBef>
                <a:spcPts val="0"/>
              </a:spcBef>
              <a:spcAft>
                <a:spcPts val="0"/>
              </a:spcAft>
              <a:buClr>
                <a:srgbClr val="FBB03B"/>
              </a:buClr>
              <a:buSzPts val="1400"/>
              <a:buFont typeface="Calibri"/>
              <a:buNone/>
            </a:pPr>
            <a:fld id="{00000000-1234-1234-1234-123412341234}" type="slidenum">
              <a:rPr lang="en-GB"/>
              <a:t>‹#›</a:t>
            </a:fld>
            <a:endParaRPr/>
          </a:p>
        </p:txBody>
      </p:sp>
      <p:sp>
        <p:nvSpPr>
          <p:cNvPr id="133" name="Google Shape;133;p4"/>
          <p:cNvSpPr/>
          <p:nvPr/>
        </p:nvSpPr>
        <p:spPr>
          <a:xfrm>
            <a:off x="182399" y="842024"/>
            <a:ext cx="1326000" cy="1429800"/>
          </a:xfrm>
          <a:prstGeom prst="rect">
            <a:avLst/>
          </a:prstGeom>
          <a:solidFill>
            <a:srgbClr val="001A6D"/>
          </a:solidFill>
          <a:ln cap="flat" cmpd="sng" w="9525">
            <a:solidFill>
              <a:srgbClr val="001A6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1" i="0" lang="en-GB" sz="800" u="none" cap="none" strike="noStrike">
                <a:solidFill>
                  <a:schemeClr val="lt1"/>
                </a:solidFill>
                <a:latin typeface="Arial"/>
                <a:ea typeface="Arial"/>
                <a:cs typeface="Arial"/>
                <a:sym typeface="Arial"/>
              </a:rPr>
              <a:t>Pillar 1: </a:t>
            </a:r>
            <a:endParaRPr b="0" i="0" sz="1100" u="none" cap="none" strike="noStrike">
              <a:solidFill>
                <a:srgbClr val="000000"/>
              </a:solidFill>
              <a:latin typeface="Arial"/>
              <a:ea typeface="Arial"/>
              <a:cs typeface="Arial"/>
              <a:sym typeface="Arial"/>
            </a:endParaRPr>
          </a:p>
          <a:p>
            <a:pPr indent="-177800" lvl="0" marL="177800" marR="0" rtl="0" algn="l">
              <a:lnSpc>
                <a:spcPct val="100000"/>
              </a:lnSpc>
              <a:spcBef>
                <a:spcPts val="0"/>
              </a:spcBef>
              <a:spcAft>
                <a:spcPts val="0"/>
              </a:spcAft>
              <a:buClr>
                <a:schemeClr val="lt1"/>
              </a:buClr>
              <a:buSzPts val="800"/>
              <a:buFont typeface="Arial"/>
              <a:buAutoNum type="arabicPeriod"/>
            </a:pPr>
            <a:r>
              <a:rPr b="0" i="0" lang="en-GB" sz="800" u="none" cap="none" strike="noStrike">
                <a:solidFill>
                  <a:schemeClr val="lt1"/>
                </a:solidFill>
                <a:latin typeface="Arial"/>
                <a:ea typeface="Arial"/>
                <a:cs typeface="Arial"/>
                <a:sym typeface="Arial"/>
              </a:rPr>
              <a:t>Damien Lecarpentier (CSC))</a:t>
            </a:r>
            <a:endParaRPr b="0" i="0" sz="1100" u="none" cap="none" strike="noStrike">
              <a:solidFill>
                <a:srgbClr val="000000"/>
              </a:solidFill>
              <a:latin typeface="Arial"/>
              <a:ea typeface="Arial"/>
              <a:cs typeface="Arial"/>
              <a:sym typeface="Arial"/>
            </a:endParaRPr>
          </a:p>
          <a:p>
            <a:pPr indent="-177800" lvl="0" marL="177800" marR="0" rtl="0" algn="l">
              <a:lnSpc>
                <a:spcPct val="100000"/>
              </a:lnSpc>
              <a:spcBef>
                <a:spcPts val="0"/>
              </a:spcBef>
              <a:spcAft>
                <a:spcPts val="0"/>
              </a:spcAft>
              <a:buClr>
                <a:schemeClr val="lt1"/>
              </a:buClr>
              <a:buSzPts val="800"/>
              <a:buFont typeface="Arial"/>
              <a:buAutoNum type="arabicPeriod"/>
            </a:pPr>
            <a:r>
              <a:rPr b="0" i="0" lang="en-GB" sz="800" u="none" cap="none" strike="noStrike">
                <a:solidFill>
                  <a:schemeClr val="lt1"/>
                </a:solidFill>
                <a:latin typeface="Arial"/>
                <a:ea typeface="Arial"/>
                <a:cs typeface="Arial"/>
                <a:sym typeface="Arial"/>
              </a:rPr>
              <a:t>Tarita Maraqa (CSC)  / PMO</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p:txBody>
      </p:sp>
      <p:pic>
        <p:nvPicPr>
          <p:cNvPr id="134" name="Google Shape;134;p4"/>
          <p:cNvPicPr preferRelativeResize="0"/>
          <p:nvPr/>
        </p:nvPicPr>
        <p:blipFill rotWithShape="1">
          <a:blip r:embed="rId3">
            <a:alphaModFix/>
          </a:blip>
          <a:srcRect b="0" l="0" r="0" t="0"/>
          <a:stretch/>
        </p:blipFill>
        <p:spPr>
          <a:xfrm>
            <a:off x="328222" y="1627949"/>
            <a:ext cx="429480" cy="540000"/>
          </a:xfrm>
          <a:prstGeom prst="rect">
            <a:avLst/>
          </a:prstGeom>
          <a:noFill/>
          <a:ln>
            <a:noFill/>
          </a:ln>
        </p:spPr>
      </p:pic>
      <p:sp>
        <p:nvSpPr>
          <p:cNvPr id="135" name="Google Shape;135;p4"/>
          <p:cNvSpPr/>
          <p:nvPr/>
        </p:nvSpPr>
        <p:spPr>
          <a:xfrm>
            <a:off x="1588664" y="842024"/>
            <a:ext cx="1194600" cy="1429800"/>
          </a:xfrm>
          <a:prstGeom prst="rect">
            <a:avLst/>
          </a:prstGeom>
          <a:solidFill>
            <a:srgbClr val="FF7109"/>
          </a:solidFill>
          <a:ln cap="flat" cmpd="sng" w="9525">
            <a:solidFill>
              <a:srgbClr val="FBB03C"/>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1" i="0" lang="en-GB" sz="800" u="none" cap="none" strike="noStrike">
                <a:solidFill>
                  <a:schemeClr val="lt1"/>
                </a:solidFill>
                <a:latin typeface="Arial"/>
                <a:ea typeface="Arial"/>
                <a:cs typeface="Arial"/>
                <a:sym typeface="Arial"/>
              </a:rPr>
              <a:t>Pillar 2: </a:t>
            </a:r>
            <a:endParaRPr b="0" i="0" sz="1100" u="none" cap="none" strike="noStrike">
              <a:solidFill>
                <a:srgbClr val="000000"/>
              </a:solidFill>
              <a:latin typeface="Arial"/>
              <a:ea typeface="Arial"/>
              <a:cs typeface="Arial"/>
              <a:sym typeface="Arial"/>
            </a:endParaRPr>
          </a:p>
          <a:p>
            <a:pPr indent="-177800" lvl="0" marL="177800" marR="0" rtl="0" algn="l">
              <a:lnSpc>
                <a:spcPct val="100000"/>
              </a:lnSpc>
              <a:spcBef>
                <a:spcPts val="0"/>
              </a:spcBef>
              <a:spcAft>
                <a:spcPts val="0"/>
              </a:spcAft>
              <a:buClr>
                <a:schemeClr val="lt1"/>
              </a:buClr>
              <a:buSzPts val="800"/>
              <a:buFont typeface="Arial"/>
              <a:buAutoNum type="arabicPeriod"/>
            </a:pPr>
            <a:r>
              <a:rPr b="0" i="0" lang="en-GB" sz="800" u="none" cap="none" strike="noStrike">
                <a:solidFill>
                  <a:schemeClr val="lt1"/>
                </a:solidFill>
                <a:latin typeface="Arial"/>
                <a:ea typeface="Arial"/>
                <a:cs typeface="Arial"/>
                <a:sym typeface="Arial"/>
              </a:rPr>
              <a:t>Pillar Lead: Jan Meijer (Sikt)</a:t>
            </a:r>
            <a:endParaRPr b="0" i="0" sz="1100" u="none" cap="none" strike="noStrike">
              <a:solidFill>
                <a:srgbClr val="000000"/>
              </a:solidFill>
              <a:latin typeface="Arial"/>
              <a:ea typeface="Arial"/>
              <a:cs typeface="Arial"/>
              <a:sym typeface="Arial"/>
            </a:endParaRPr>
          </a:p>
          <a:p>
            <a:pPr indent="-177800" lvl="0" marL="177800" marR="0" rtl="0" algn="l">
              <a:lnSpc>
                <a:spcPct val="100000"/>
              </a:lnSpc>
              <a:spcBef>
                <a:spcPts val="0"/>
              </a:spcBef>
              <a:spcAft>
                <a:spcPts val="0"/>
              </a:spcAft>
              <a:buClr>
                <a:schemeClr val="lt1"/>
              </a:buClr>
              <a:buSzPts val="800"/>
              <a:buFont typeface="Arial"/>
              <a:buAutoNum type="arabicPeriod"/>
            </a:pPr>
            <a:r>
              <a:rPr b="0" i="0" lang="en-GB" sz="800" u="none" cap="none" strike="noStrike">
                <a:solidFill>
                  <a:schemeClr val="lt1"/>
                </a:solidFill>
                <a:latin typeface="Arial"/>
                <a:ea typeface="Arial"/>
                <a:cs typeface="Arial"/>
                <a:sym typeface="Arial"/>
              </a:rPr>
              <a:t>Deputy: Lisa de Leeuw (DANS)</a:t>
            </a:r>
            <a:endParaRPr b="0" i="0" sz="800" u="sng" cap="none" strike="noStrike">
              <a:solidFill>
                <a:schemeClr val="lt1"/>
              </a:solidFill>
              <a:latin typeface="Arial"/>
              <a:ea typeface="Arial"/>
              <a:cs typeface="Arial"/>
              <a:sym typeface="Arial"/>
            </a:endParaRPr>
          </a:p>
          <a:p>
            <a:pPr indent="-114300" lvl="0" marL="177800" marR="0" rtl="0" algn="l">
              <a:lnSpc>
                <a:spcPct val="100000"/>
              </a:lnSpc>
              <a:spcBef>
                <a:spcPts val="0"/>
              </a:spcBef>
              <a:spcAft>
                <a:spcPts val="0"/>
              </a:spcAft>
              <a:buClr>
                <a:schemeClr val="lt1"/>
              </a:buClr>
              <a:buSzPts val="900"/>
              <a:buFont typeface="Arial"/>
              <a:buNone/>
            </a:pPr>
            <a:r>
              <a:t/>
            </a:r>
            <a:endParaRPr b="1" i="0" sz="900" u="none" cap="none" strike="noStrike">
              <a:solidFill>
                <a:schemeClr val="lt1"/>
              </a:solidFill>
              <a:latin typeface="Arial"/>
              <a:ea typeface="Arial"/>
              <a:cs typeface="Arial"/>
              <a:sym typeface="Arial"/>
            </a:endParaRPr>
          </a:p>
        </p:txBody>
      </p:sp>
      <p:sp>
        <p:nvSpPr>
          <p:cNvPr id="136" name="Google Shape;136;p4"/>
          <p:cNvSpPr/>
          <p:nvPr/>
        </p:nvSpPr>
        <p:spPr>
          <a:xfrm>
            <a:off x="2878313" y="842025"/>
            <a:ext cx="2405100" cy="1429800"/>
          </a:xfrm>
          <a:prstGeom prst="rect">
            <a:avLst/>
          </a:prstGeom>
          <a:solidFill>
            <a:srgbClr val="FBA33B"/>
          </a:solidFill>
          <a:ln cap="flat" cmpd="sng" w="9525">
            <a:solidFill>
              <a:srgbClr val="FBC93C"/>
            </a:solidFill>
            <a:prstDash val="solid"/>
            <a:round/>
            <a:headEnd len="sm" w="sm" type="none"/>
            <a:tailEnd len="sm" w="sm" type="none"/>
          </a:ln>
        </p:spPr>
        <p:txBody>
          <a:bodyPr anchorCtr="0" anchor="t" bIns="68575" lIns="68575" spcFirstLastPara="1" rIns="68575" wrap="square" tIns="68575">
            <a:noAutofit/>
          </a:bodyPr>
          <a:lstStyle/>
          <a:p>
            <a:pPr indent="-177800" lvl="0" marL="177800" marR="0" rtl="0" algn="l">
              <a:lnSpc>
                <a:spcPct val="100000"/>
              </a:lnSpc>
              <a:spcBef>
                <a:spcPts val="0"/>
              </a:spcBef>
              <a:spcAft>
                <a:spcPts val="0"/>
              </a:spcAft>
              <a:buClr>
                <a:schemeClr val="lt1"/>
              </a:buClr>
              <a:buSzPts val="800"/>
              <a:buFont typeface="Arial"/>
              <a:buAutoNum type="arabicPeriod"/>
            </a:pPr>
            <a:r>
              <a:rPr b="1" i="0" lang="en-GB" sz="800" u="none" cap="none" strike="noStrike">
                <a:solidFill>
                  <a:schemeClr val="lt1"/>
                </a:solidFill>
                <a:latin typeface="Arial"/>
                <a:ea typeface="Arial"/>
                <a:cs typeface="Arial"/>
                <a:sym typeface="Arial"/>
              </a:rPr>
              <a:t>Pillar 3:  </a:t>
            </a:r>
            <a:endParaRPr b="0" i="0" sz="1100" u="none" cap="none" strike="noStrike">
              <a:solidFill>
                <a:srgbClr val="000000"/>
              </a:solidFill>
              <a:latin typeface="Arial"/>
              <a:ea typeface="Arial"/>
              <a:cs typeface="Arial"/>
              <a:sym typeface="Arial"/>
            </a:endParaRPr>
          </a:p>
          <a:p>
            <a:pPr indent="-177800" lvl="0" marL="177800" marR="0" rtl="0" algn="l">
              <a:lnSpc>
                <a:spcPct val="100000"/>
              </a:lnSpc>
              <a:spcBef>
                <a:spcPts val="0"/>
              </a:spcBef>
              <a:spcAft>
                <a:spcPts val="0"/>
              </a:spcAft>
              <a:buClr>
                <a:schemeClr val="lt1"/>
              </a:buClr>
              <a:buSzPts val="800"/>
              <a:buFont typeface="Arial"/>
              <a:buAutoNum type="arabicPeriod"/>
            </a:pPr>
            <a:r>
              <a:rPr b="0" i="0" lang="en-GB" sz="800" u="none" cap="none" strike="noStrike">
                <a:solidFill>
                  <a:schemeClr val="lt1"/>
                </a:solidFill>
                <a:latin typeface="Arial"/>
                <a:ea typeface="Arial"/>
                <a:cs typeface="Arial"/>
                <a:sym typeface="Arial"/>
              </a:rPr>
              <a:t>Pillar Lead: Mari Kleemola (WP5-6 Lead)</a:t>
            </a:r>
            <a:endParaRPr b="0" i="0" sz="1100" u="none" cap="none" strike="noStrike">
              <a:solidFill>
                <a:srgbClr val="000000"/>
              </a:solidFill>
              <a:latin typeface="Arial"/>
              <a:ea typeface="Arial"/>
              <a:cs typeface="Arial"/>
              <a:sym typeface="Arial"/>
            </a:endParaRPr>
          </a:p>
          <a:p>
            <a:pPr indent="-177800" lvl="0" marL="177800" marR="0" rtl="0" algn="l">
              <a:lnSpc>
                <a:spcPct val="100000"/>
              </a:lnSpc>
              <a:spcBef>
                <a:spcPts val="0"/>
              </a:spcBef>
              <a:spcAft>
                <a:spcPts val="0"/>
              </a:spcAft>
              <a:buClr>
                <a:schemeClr val="lt1"/>
              </a:buClr>
              <a:buSzPts val="800"/>
              <a:buFont typeface="Arial"/>
              <a:buAutoNum type="arabicPeriod"/>
            </a:pPr>
            <a:r>
              <a:rPr b="0" i="0" lang="en-GB" sz="800" u="none" cap="none" strike="noStrike">
                <a:solidFill>
                  <a:schemeClr val="lt1"/>
                </a:solidFill>
                <a:latin typeface="Arial"/>
                <a:ea typeface="Arial"/>
                <a:cs typeface="Arial"/>
                <a:sym typeface="Arial"/>
              </a:rPr>
              <a:t>Deputy: Tuomas J. Alaterä</a:t>
            </a:r>
            <a:endParaRPr b="0" i="0" sz="1100" u="none" cap="none" strike="noStrike">
              <a:solidFill>
                <a:srgbClr val="000000"/>
              </a:solidFill>
              <a:latin typeface="Arial"/>
              <a:ea typeface="Arial"/>
              <a:cs typeface="Arial"/>
              <a:sym typeface="Arial"/>
            </a:endParaRPr>
          </a:p>
          <a:p>
            <a:pPr indent="-177800" lvl="0" marL="177800" marR="0" rtl="0" algn="l">
              <a:lnSpc>
                <a:spcPct val="100000"/>
              </a:lnSpc>
              <a:spcBef>
                <a:spcPts val="0"/>
              </a:spcBef>
              <a:spcAft>
                <a:spcPts val="0"/>
              </a:spcAft>
              <a:buClr>
                <a:schemeClr val="lt1"/>
              </a:buClr>
              <a:buSzPts val="800"/>
              <a:buFont typeface="Arial"/>
              <a:buAutoNum type="arabicPeriod"/>
            </a:pPr>
            <a:r>
              <a:rPr b="0" i="0" lang="en-GB" sz="800" u="none" cap="none" strike="noStrike">
                <a:solidFill>
                  <a:schemeClr val="lt1"/>
                </a:solidFill>
                <a:latin typeface="Arial"/>
                <a:ea typeface="Arial"/>
                <a:cs typeface="Arial"/>
                <a:sym typeface="Arial"/>
              </a:rPr>
              <a:t>WP7 Lead: Morten Jakobsen (Sikt)</a:t>
            </a:r>
            <a:endParaRPr b="0" i="0" sz="1100" u="none" cap="none" strike="noStrike">
              <a:solidFill>
                <a:srgbClr val="000000"/>
              </a:solidFill>
              <a:latin typeface="Arial"/>
              <a:ea typeface="Arial"/>
              <a:cs typeface="Arial"/>
              <a:sym typeface="Arial"/>
            </a:endParaRPr>
          </a:p>
          <a:p>
            <a:pPr indent="-177800" lvl="0" marL="177800" marR="0" rtl="0" algn="l">
              <a:lnSpc>
                <a:spcPct val="100000"/>
              </a:lnSpc>
              <a:spcBef>
                <a:spcPts val="0"/>
              </a:spcBef>
              <a:spcAft>
                <a:spcPts val="0"/>
              </a:spcAft>
              <a:buClr>
                <a:schemeClr val="lt1"/>
              </a:buClr>
              <a:buSzPts val="800"/>
              <a:buFont typeface="Arial"/>
              <a:buAutoNum type="arabicPeriod"/>
            </a:pPr>
            <a:r>
              <a:rPr b="0" i="0" lang="en-GB" sz="800" u="none" cap="none" strike="noStrike">
                <a:solidFill>
                  <a:schemeClr val="lt1"/>
                </a:solidFill>
                <a:latin typeface="Arial"/>
                <a:ea typeface="Arial"/>
                <a:cs typeface="Arial"/>
                <a:sym typeface="Arial"/>
              </a:rPr>
              <a:t>WP7 Deputy: Lisa Tveit Sandberg (Sikt)</a:t>
            </a:r>
            <a:endParaRPr b="0" i="0" sz="800" u="none" cap="none" strike="noStrike">
              <a:solidFill>
                <a:schemeClr val="lt1"/>
              </a:solidFill>
              <a:latin typeface="Arial"/>
              <a:ea typeface="Arial"/>
              <a:cs typeface="Arial"/>
              <a:sym typeface="Arial"/>
            </a:endParaRPr>
          </a:p>
        </p:txBody>
      </p:sp>
      <p:pic>
        <p:nvPicPr>
          <p:cNvPr id="137" name="Google Shape;137;p4"/>
          <p:cNvPicPr preferRelativeResize="0"/>
          <p:nvPr/>
        </p:nvPicPr>
        <p:blipFill rotWithShape="1">
          <a:blip r:embed="rId4">
            <a:alphaModFix/>
          </a:blip>
          <a:srcRect b="0" l="0" r="0" t="0"/>
          <a:stretch/>
        </p:blipFill>
        <p:spPr>
          <a:xfrm>
            <a:off x="2943524" y="1641122"/>
            <a:ext cx="429488" cy="572179"/>
          </a:xfrm>
          <a:prstGeom prst="rect">
            <a:avLst/>
          </a:prstGeom>
          <a:solidFill>
            <a:schemeClr val="accent4"/>
          </a:solidFill>
          <a:ln cap="flat" cmpd="sng" w="9525">
            <a:solidFill>
              <a:srgbClr val="FBC93C"/>
            </a:solidFill>
            <a:prstDash val="solid"/>
            <a:round/>
            <a:headEnd len="sm" w="sm" type="none"/>
            <a:tailEnd len="sm" w="sm" type="none"/>
          </a:ln>
        </p:spPr>
      </p:pic>
      <p:pic>
        <p:nvPicPr>
          <p:cNvPr id="138" name="Google Shape;138;p4"/>
          <p:cNvPicPr preferRelativeResize="0"/>
          <p:nvPr/>
        </p:nvPicPr>
        <p:blipFill rotWithShape="1">
          <a:blip r:embed="rId5">
            <a:alphaModFix/>
          </a:blip>
          <a:srcRect b="0" l="0" r="0" t="0"/>
          <a:stretch/>
        </p:blipFill>
        <p:spPr>
          <a:xfrm>
            <a:off x="1693735" y="1622243"/>
            <a:ext cx="453170" cy="580729"/>
          </a:xfrm>
          <a:prstGeom prst="rect">
            <a:avLst/>
          </a:prstGeom>
          <a:solidFill>
            <a:srgbClr val="FF9900"/>
          </a:solidFill>
          <a:ln cap="flat" cmpd="sng" w="9525">
            <a:solidFill>
              <a:srgbClr val="FBB03C"/>
            </a:solidFill>
            <a:prstDash val="solid"/>
            <a:round/>
            <a:headEnd len="sm" w="sm" type="none"/>
            <a:tailEnd len="sm" w="sm" type="none"/>
          </a:ln>
        </p:spPr>
      </p:pic>
      <p:pic>
        <p:nvPicPr>
          <p:cNvPr id="139" name="Google Shape;139;p4"/>
          <p:cNvPicPr preferRelativeResize="0"/>
          <p:nvPr/>
        </p:nvPicPr>
        <p:blipFill rotWithShape="1">
          <a:blip r:embed="rId6">
            <a:alphaModFix/>
          </a:blip>
          <a:srcRect b="0" l="0" r="0" t="0"/>
          <a:stretch/>
        </p:blipFill>
        <p:spPr>
          <a:xfrm>
            <a:off x="4076156" y="1627177"/>
            <a:ext cx="523725" cy="604106"/>
          </a:xfrm>
          <a:prstGeom prst="rect">
            <a:avLst/>
          </a:prstGeom>
          <a:noFill/>
          <a:ln>
            <a:noFill/>
          </a:ln>
        </p:spPr>
      </p:pic>
      <p:grpSp>
        <p:nvGrpSpPr>
          <p:cNvPr id="140" name="Google Shape;140;p4"/>
          <p:cNvGrpSpPr/>
          <p:nvPr/>
        </p:nvGrpSpPr>
        <p:grpSpPr>
          <a:xfrm>
            <a:off x="182399" y="2281648"/>
            <a:ext cx="8591330" cy="2770956"/>
            <a:chOff x="243198" y="3042197"/>
            <a:chExt cx="11455107" cy="3694608"/>
          </a:xfrm>
        </p:grpSpPr>
        <p:pic>
          <p:nvPicPr>
            <p:cNvPr id="141" name="Google Shape;141;p4"/>
            <p:cNvPicPr preferRelativeResize="0"/>
            <p:nvPr/>
          </p:nvPicPr>
          <p:blipFill rotWithShape="1">
            <a:blip r:embed="rId7">
              <a:alphaModFix/>
            </a:blip>
            <a:srcRect b="0" l="0" r="0" t="0"/>
            <a:stretch/>
          </p:blipFill>
          <p:spPr>
            <a:xfrm>
              <a:off x="243198" y="3042197"/>
              <a:ext cx="11455107" cy="3694608"/>
            </a:xfrm>
            <a:prstGeom prst="rect">
              <a:avLst/>
            </a:prstGeom>
            <a:noFill/>
            <a:ln>
              <a:noFill/>
            </a:ln>
          </p:spPr>
        </p:pic>
        <p:sp>
          <p:nvSpPr>
            <p:cNvPr id="142" name="Google Shape;142;p4"/>
            <p:cNvSpPr/>
            <p:nvPr/>
          </p:nvSpPr>
          <p:spPr>
            <a:xfrm>
              <a:off x="375981" y="5061853"/>
              <a:ext cx="1560000" cy="197700"/>
            </a:xfrm>
            <a:prstGeom prst="rect">
              <a:avLst/>
            </a:prstGeom>
            <a:solidFill>
              <a:srgbClr val="FBA33B"/>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chemeClr val="lt1"/>
                  </a:solidFill>
                  <a:latin typeface="Arial"/>
                  <a:ea typeface="Arial"/>
                  <a:cs typeface="Arial"/>
                  <a:sym typeface="Arial"/>
                </a:rPr>
                <a:t>(TAU-FSD + Sikt)</a:t>
              </a:r>
              <a:endParaRPr b="1" i="0" sz="1000" u="none" cap="none" strike="noStrike">
                <a:solidFill>
                  <a:schemeClr val="lt1"/>
                </a:solidFill>
                <a:latin typeface="Arial"/>
                <a:ea typeface="Arial"/>
                <a:cs typeface="Arial"/>
                <a:sym typeface="Arial"/>
              </a:endParaRPr>
            </a:p>
          </p:txBody>
        </p:sp>
      </p:grpSp>
      <p:pic>
        <p:nvPicPr>
          <p:cNvPr id="143" name="Google Shape;143;p4"/>
          <p:cNvPicPr preferRelativeResize="0"/>
          <p:nvPr/>
        </p:nvPicPr>
        <p:blipFill rotWithShape="1">
          <a:blip r:embed="rId8">
            <a:alphaModFix/>
          </a:blip>
          <a:srcRect b="0" l="0" r="0" t="0"/>
          <a:stretch/>
        </p:blipFill>
        <p:spPr>
          <a:xfrm>
            <a:off x="895359" y="1631981"/>
            <a:ext cx="453158" cy="572624"/>
          </a:xfrm>
          <a:prstGeom prst="rect">
            <a:avLst/>
          </a:prstGeom>
          <a:solidFill>
            <a:srgbClr val="001A6D"/>
          </a:solidFill>
          <a:ln cap="flat" cmpd="sng" w="9525">
            <a:solidFill>
              <a:srgbClr val="001A6D"/>
            </a:solidFill>
            <a:prstDash val="solid"/>
            <a:round/>
            <a:headEnd len="sm" w="sm" type="none"/>
            <a:tailEnd len="sm" w="sm" type="none"/>
          </a:ln>
        </p:spPr>
      </p:pic>
      <p:pic>
        <p:nvPicPr>
          <p:cNvPr id="144" name="Google Shape;144;p4"/>
          <p:cNvPicPr preferRelativeResize="0"/>
          <p:nvPr/>
        </p:nvPicPr>
        <p:blipFill rotWithShape="1">
          <a:blip r:embed="rId9">
            <a:alphaModFix/>
          </a:blip>
          <a:srcRect b="0" l="0" r="0" t="0"/>
          <a:stretch/>
        </p:blipFill>
        <p:spPr>
          <a:xfrm>
            <a:off x="2251629" y="1627739"/>
            <a:ext cx="453170" cy="580728"/>
          </a:xfrm>
          <a:prstGeom prst="rect">
            <a:avLst/>
          </a:prstGeom>
          <a:noFill/>
          <a:ln>
            <a:noFill/>
          </a:ln>
        </p:spPr>
      </p:pic>
      <p:grpSp>
        <p:nvGrpSpPr>
          <p:cNvPr id="145" name="Google Shape;145;p4"/>
          <p:cNvGrpSpPr/>
          <p:nvPr/>
        </p:nvGrpSpPr>
        <p:grpSpPr>
          <a:xfrm>
            <a:off x="5408637" y="837084"/>
            <a:ext cx="1489050" cy="1439550"/>
            <a:chOff x="7204516" y="1122699"/>
            <a:chExt cx="1985400" cy="1919400"/>
          </a:xfrm>
        </p:grpSpPr>
        <p:sp>
          <p:nvSpPr>
            <p:cNvPr id="146" name="Google Shape;146;p4"/>
            <p:cNvSpPr/>
            <p:nvPr/>
          </p:nvSpPr>
          <p:spPr>
            <a:xfrm>
              <a:off x="7204516" y="1122699"/>
              <a:ext cx="1985400" cy="1919400"/>
            </a:xfrm>
            <a:prstGeom prst="rect">
              <a:avLst/>
            </a:prstGeom>
            <a:solidFill>
              <a:srgbClr val="4586E8"/>
            </a:solidFill>
            <a:ln cap="flat" cmpd="sng" w="9525">
              <a:solidFill>
                <a:srgbClr val="3D85C6"/>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1" i="0" lang="en-GB" sz="800" u="none" cap="none" strike="noStrike">
                  <a:solidFill>
                    <a:schemeClr val="lt1"/>
                  </a:solidFill>
                  <a:latin typeface="Arial"/>
                  <a:ea typeface="Arial"/>
                  <a:cs typeface="Arial"/>
                  <a:sym typeface="Arial"/>
                </a:rPr>
                <a:t>Pillar 4: </a:t>
              </a:r>
              <a:endParaRPr b="0" i="0" sz="1100" u="none" cap="none" strike="noStrike">
                <a:solidFill>
                  <a:srgbClr val="000000"/>
                </a:solidFill>
                <a:latin typeface="Arial"/>
                <a:ea typeface="Arial"/>
                <a:cs typeface="Arial"/>
                <a:sym typeface="Arial"/>
              </a:endParaRPr>
            </a:p>
            <a:p>
              <a:pPr indent="-177800" lvl="0" marL="177800" marR="0" rtl="0" algn="l">
                <a:lnSpc>
                  <a:spcPct val="100000"/>
                </a:lnSpc>
                <a:spcBef>
                  <a:spcPts val="0"/>
                </a:spcBef>
                <a:spcAft>
                  <a:spcPts val="0"/>
                </a:spcAft>
                <a:buClr>
                  <a:schemeClr val="lt1"/>
                </a:buClr>
                <a:buSzPts val="800"/>
                <a:buFont typeface="Arial"/>
                <a:buAutoNum type="arabicPeriod"/>
              </a:pPr>
              <a:r>
                <a:rPr b="0" i="0" lang="en-GB" sz="800" u="none" cap="none" strike="noStrike">
                  <a:solidFill>
                    <a:schemeClr val="lt1"/>
                  </a:solidFill>
                  <a:latin typeface="Arial"/>
                  <a:ea typeface="Arial"/>
                  <a:cs typeface="Arial"/>
                  <a:sym typeface="Arial"/>
                </a:rPr>
                <a:t>Pillar Lead: Maaike Verburg (DANS)</a:t>
              </a:r>
              <a:endParaRPr b="0" i="0" sz="1100" u="none" cap="none" strike="noStrike">
                <a:solidFill>
                  <a:srgbClr val="000000"/>
                </a:solidFill>
                <a:latin typeface="Arial"/>
                <a:ea typeface="Arial"/>
                <a:cs typeface="Arial"/>
                <a:sym typeface="Arial"/>
              </a:endParaRPr>
            </a:p>
            <a:p>
              <a:pPr indent="-177800" lvl="0" marL="177800" marR="0" rtl="0" algn="l">
                <a:lnSpc>
                  <a:spcPct val="100000"/>
                </a:lnSpc>
                <a:spcBef>
                  <a:spcPts val="0"/>
                </a:spcBef>
                <a:spcAft>
                  <a:spcPts val="0"/>
                </a:spcAft>
                <a:buClr>
                  <a:schemeClr val="lt1"/>
                </a:buClr>
                <a:buSzPts val="800"/>
                <a:buFont typeface="Arial"/>
                <a:buAutoNum type="arabicPeriod"/>
              </a:pPr>
              <a:r>
                <a:rPr b="0" i="0" lang="en-GB" sz="800" u="none" cap="none" strike="noStrike">
                  <a:solidFill>
                    <a:schemeClr val="lt1"/>
                  </a:solidFill>
                  <a:latin typeface="Arial"/>
                  <a:ea typeface="Arial"/>
                  <a:cs typeface="Arial"/>
                  <a:sym typeface="Arial"/>
                </a:rPr>
                <a:t>Deputy: Vasso Kalaitzi (DANS)</a:t>
              </a:r>
              <a:endParaRPr b="0" i="0" sz="800" u="none" cap="none" strike="noStrike">
                <a:solidFill>
                  <a:schemeClr val="lt1"/>
                </a:solidFill>
                <a:latin typeface="Arial"/>
                <a:ea typeface="Arial"/>
                <a:cs typeface="Arial"/>
                <a:sym typeface="Arial"/>
              </a:endParaRPr>
            </a:p>
          </p:txBody>
        </p:sp>
        <p:pic>
          <p:nvPicPr>
            <p:cNvPr id="147" name="Google Shape;147;p4"/>
            <p:cNvPicPr preferRelativeResize="0"/>
            <p:nvPr/>
          </p:nvPicPr>
          <p:blipFill rotWithShape="1">
            <a:blip r:embed="rId10">
              <a:alphaModFix/>
            </a:blip>
            <a:srcRect b="6908" l="0" r="0" t="9142"/>
            <a:stretch/>
          </p:blipFill>
          <p:spPr>
            <a:xfrm>
              <a:off x="7369824" y="2083437"/>
              <a:ext cx="777107" cy="869775"/>
            </a:xfrm>
            <a:prstGeom prst="rect">
              <a:avLst/>
            </a:prstGeom>
            <a:noFill/>
            <a:ln>
              <a:noFill/>
            </a:ln>
          </p:spPr>
        </p:pic>
      </p:grpSp>
      <p:grpSp>
        <p:nvGrpSpPr>
          <p:cNvPr id="148" name="Google Shape;148;p4"/>
          <p:cNvGrpSpPr/>
          <p:nvPr/>
        </p:nvGrpSpPr>
        <p:grpSpPr>
          <a:xfrm>
            <a:off x="7022927" y="820309"/>
            <a:ext cx="1653300" cy="1439550"/>
            <a:chOff x="9363902" y="1122674"/>
            <a:chExt cx="2204400" cy="1919400"/>
          </a:xfrm>
        </p:grpSpPr>
        <p:sp>
          <p:nvSpPr>
            <p:cNvPr id="149" name="Google Shape;149;p4"/>
            <p:cNvSpPr/>
            <p:nvPr/>
          </p:nvSpPr>
          <p:spPr>
            <a:xfrm>
              <a:off x="9363902" y="1122674"/>
              <a:ext cx="2204400" cy="1919400"/>
            </a:xfrm>
            <a:prstGeom prst="rect">
              <a:avLst/>
            </a:prstGeom>
            <a:solidFill>
              <a:srgbClr val="129AA3"/>
            </a:solidFill>
            <a:ln cap="flat" cmpd="sng" w="9525">
              <a:solidFill>
                <a:srgbClr val="45818E"/>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1" i="0" lang="en-GB" sz="800" u="none" cap="none" strike="noStrike">
                  <a:solidFill>
                    <a:schemeClr val="lt1"/>
                  </a:solidFill>
                  <a:latin typeface="Arial"/>
                  <a:ea typeface="Arial"/>
                  <a:cs typeface="Arial"/>
                  <a:sym typeface="Arial"/>
                </a:rPr>
                <a:t>Pillar 5: </a:t>
              </a:r>
              <a:endParaRPr b="0" i="0" sz="1100" u="none" cap="none" strike="noStrike">
                <a:solidFill>
                  <a:srgbClr val="000000"/>
                </a:solidFill>
                <a:latin typeface="Arial"/>
                <a:ea typeface="Arial"/>
                <a:cs typeface="Arial"/>
                <a:sym typeface="Arial"/>
              </a:endParaRPr>
            </a:p>
            <a:p>
              <a:pPr indent="-177800" lvl="0" marL="177800" marR="0" rtl="0" algn="l">
                <a:lnSpc>
                  <a:spcPct val="100000"/>
                </a:lnSpc>
                <a:spcBef>
                  <a:spcPts val="0"/>
                </a:spcBef>
                <a:spcAft>
                  <a:spcPts val="0"/>
                </a:spcAft>
                <a:buClr>
                  <a:schemeClr val="lt1"/>
                </a:buClr>
                <a:buSzPts val="800"/>
                <a:buFont typeface="Arial"/>
                <a:buAutoNum type="arabicPeriod"/>
              </a:pPr>
              <a:r>
                <a:rPr b="0" i="0" lang="en-GB" sz="800" u="none" cap="none" strike="noStrike">
                  <a:solidFill>
                    <a:schemeClr val="lt1"/>
                  </a:solidFill>
                  <a:latin typeface="Arial"/>
                  <a:ea typeface="Arial"/>
                  <a:cs typeface="Arial"/>
                  <a:sym typeface="Arial"/>
                </a:rPr>
                <a:t>Pillar Lead: Sara Pittonet Gaiarin (Trust-IT)</a:t>
              </a:r>
              <a:endParaRPr b="0" i="0" sz="1100" u="none" cap="none" strike="noStrike">
                <a:solidFill>
                  <a:srgbClr val="000000"/>
                </a:solidFill>
                <a:latin typeface="Arial"/>
                <a:ea typeface="Arial"/>
                <a:cs typeface="Arial"/>
                <a:sym typeface="Arial"/>
              </a:endParaRPr>
            </a:p>
            <a:p>
              <a:pPr indent="-177800" lvl="0" marL="177800" marR="0" rtl="0" algn="l">
                <a:lnSpc>
                  <a:spcPct val="100000"/>
                </a:lnSpc>
                <a:spcBef>
                  <a:spcPts val="0"/>
                </a:spcBef>
                <a:spcAft>
                  <a:spcPts val="0"/>
                </a:spcAft>
                <a:buClr>
                  <a:schemeClr val="lt1"/>
                </a:buClr>
                <a:buSzPts val="800"/>
                <a:buFont typeface="Arial"/>
                <a:buAutoNum type="arabicPeriod"/>
              </a:pPr>
              <a:r>
                <a:rPr b="0" i="0" lang="en-GB" sz="800" u="none" cap="none" strike="noStrike">
                  <a:solidFill>
                    <a:schemeClr val="lt1"/>
                  </a:solidFill>
                  <a:latin typeface="Arial"/>
                  <a:ea typeface="Arial"/>
                  <a:cs typeface="Arial"/>
                  <a:sym typeface="Arial"/>
                </a:rPr>
                <a:t>Deputy: Rita Meneses (Trust-IT)</a:t>
              </a:r>
              <a:endParaRPr b="0" i="0" sz="800" u="none" cap="none" strike="noStrike">
                <a:solidFill>
                  <a:schemeClr val="lt1"/>
                </a:solidFill>
                <a:latin typeface="Arial"/>
                <a:ea typeface="Arial"/>
                <a:cs typeface="Arial"/>
                <a:sym typeface="Arial"/>
              </a:endParaRPr>
            </a:p>
          </p:txBody>
        </p:sp>
        <p:pic>
          <p:nvPicPr>
            <p:cNvPr id="150" name="Google Shape;150;p4"/>
            <p:cNvPicPr preferRelativeResize="0"/>
            <p:nvPr/>
          </p:nvPicPr>
          <p:blipFill rotWithShape="1">
            <a:blip r:embed="rId11">
              <a:alphaModFix/>
            </a:blip>
            <a:srcRect b="35081" l="0" r="0" t="0"/>
            <a:stretch/>
          </p:blipFill>
          <p:spPr>
            <a:xfrm>
              <a:off x="9400839" y="1697920"/>
              <a:ext cx="1043226" cy="1312425"/>
            </a:xfrm>
            <a:prstGeom prst="rect">
              <a:avLst/>
            </a:prstGeom>
            <a:noFill/>
            <a:ln>
              <a:noFill/>
            </a:ln>
          </p:spPr>
        </p:pic>
      </p:grpSp>
      <p:pic>
        <p:nvPicPr>
          <p:cNvPr id="151" name="Google Shape;151;p4"/>
          <p:cNvPicPr preferRelativeResize="0"/>
          <p:nvPr/>
        </p:nvPicPr>
        <p:blipFill rotWithShape="1">
          <a:blip r:embed="rId12">
            <a:alphaModFix/>
          </a:blip>
          <a:srcRect b="0" l="0" r="0" t="0"/>
          <a:stretch/>
        </p:blipFill>
        <p:spPr>
          <a:xfrm>
            <a:off x="3464531" y="1641121"/>
            <a:ext cx="429488" cy="579822"/>
          </a:xfrm>
          <a:prstGeom prst="rect">
            <a:avLst/>
          </a:prstGeom>
          <a:noFill/>
          <a:ln>
            <a:noFill/>
          </a:ln>
        </p:spPr>
      </p:pic>
      <p:pic>
        <p:nvPicPr>
          <p:cNvPr id="152" name="Google Shape;152;p4"/>
          <p:cNvPicPr preferRelativeResize="0"/>
          <p:nvPr/>
        </p:nvPicPr>
        <p:blipFill rotWithShape="1">
          <a:blip r:embed="rId13">
            <a:alphaModFix/>
          </a:blip>
          <a:srcRect b="0" l="0" r="0" t="0"/>
          <a:stretch/>
        </p:blipFill>
        <p:spPr>
          <a:xfrm>
            <a:off x="6182888" y="1583962"/>
            <a:ext cx="652332" cy="652332"/>
          </a:xfrm>
          <a:prstGeom prst="rect">
            <a:avLst/>
          </a:prstGeom>
          <a:noFill/>
          <a:ln>
            <a:noFill/>
          </a:ln>
        </p:spPr>
      </p:pic>
      <p:pic>
        <p:nvPicPr>
          <p:cNvPr id="153" name="Google Shape;153;p4"/>
          <p:cNvPicPr preferRelativeResize="0"/>
          <p:nvPr/>
        </p:nvPicPr>
        <p:blipFill rotWithShape="1">
          <a:blip r:embed="rId14">
            <a:alphaModFix/>
          </a:blip>
          <a:srcRect b="0" l="0" r="0" t="0"/>
          <a:stretch/>
        </p:blipFill>
        <p:spPr>
          <a:xfrm>
            <a:off x="7825238" y="1526813"/>
            <a:ext cx="761641" cy="697689"/>
          </a:xfrm>
          <a:prstGeom prst="rect">
            <a:avLst/>
          </a:prstGeom>
          <a:noFill/>
          <a:ln>
            <a:noFill/>
          </a:ln>
        </p:spPr>
      </p:pic>
      <p:sp>
        <p:nvSpPr>
          <p:cNvPr id="154" name="Google Shape;154;p4"/>
          <p:cNvSpPr/>
          <p:nvPr/>
        </p:nvSpPr>
        <p:spPr>
          <a:xfrm>
            <a:off x="4698338" y="1628963"/>
            <a:ext cx="523800" cy="604200"/>
          </a:xfrm>
          <a:prstGeom prst="snip1Rect">
            <a:avLst>
              <a:gd fmla="val 16667" name="adj"/>
            </a:avLst>
          </a:prstGeom>
          <a:solidFill>
            <a:srgbClr val="FF7109"/>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600"/>
              <a:buFont typeface="Arial"/>
              <a:buNone/>
            </a:pPr>
            <a:r>
              <a:rPr b="0" i="0" lang="en-GB" sz="600" u="none" cap="none" strike="noStrike">
                <a:solidFill>
                  <a:schemeClr val="lt1"/>
                </a:solidFill>
                <a:latin typeface="Arial"/>
                <a:ea typeface="Arial"/>
                <a:cs typeface="Arial"/>
                <a:sym typeface="Arial"/>
              </a:rPr>
              <a:t>Lisa Tveit Sandberg</a:t>
            </a:r>
            <a:endParaRPr b="0" i="0" sz="6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5"/>
          <p:cNvSpPr txBox="1"/>
          <p:nvPr>
            <p:ph type="title"/>
          </p:nvPr>
        </p:nvSpPr>
        <p:spPr>
          <a:xfrm>
            <a:off x="1789043" y="256544"/>
            <a:ext cx="7074300" cy="2574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90000"/>
              </a:lnSpc>
              <a:spcBef>
                <a:spcPts val="0"/>
              </a:spcBef>
              <a:spcAft>
                <a:spcPts val="0"/>
              </a:spcAft>
              <a:buClr>
                <a:srgbClr val="001A6D"/>
              </a:buClr>
              <a:buSzPct val="80952"/>
              <a:buFont typeface="Inter"/>
              <a:buNone/>
            </a:pPr>
            <a:r>
              <a:rPr lang="en-GB"/>
              <a:t>Consortium</a:t>
            </a:r>
            <a:endParaRPr/>
          </a:p>
        </p:txBody>
      </p:sp>
      <p:pic>
        <p:nvPicPr>
          <p:cNvPr id="160" name="Google Shape;160;p5"/>
          <p:cNvPicPr preferRelativeResize="0"/>
          <p:nvPr/>
        </p:nvPicPr>
        <p:blipFill rotWithShape="1">
          <a:blip r:embed="rId3">
            <a:alphaModFix/>
          </a:blip>
          <a:srcRect b="0" l="0" r="0" t="0"/>
          <a:stretch/>
        </p:blipFill>
        <p:spPr>
          <a:xfrm>
            <a:off x="161550" y="679925"/>
            <a:ext cx="5281174" cy="1246100"/>
          </a:xfrm>
          <a:prstGeom prst="rect">
            <a:avLst/>
          </a:prstGeom>
          <a:noFill/>
          <a:ln>
            <a:noFill/>
          </a:ln>
        </p:spPr>
      </p:pic>
      <p:pic>
        <p:nvPicPr>
          <p:cNvPr id="161" name="Google Shape;161;p5"/>
          <p:cNvPicPr preferRelativeResize="0"/>
          <p:nvPr/>
        </p:nvPicPr>
        <p:blipFill rotWithShape="1">
          <a:blip r:embed="rId4">
            <a:alphaModFix/>
          </a:blip>
          <a:srcRect b="0" l="0" r="0" t="0"/>
          <a:stretch/>
        </p:blipFill>
        <p:spPr>
          <a:xfrm>
            <a:off x="5374550" y="1106175"/>
            <a:ext cx="1236178" cy="393600"/>
          </a:xfrm>
          <a:prstGeom prst="rect">
            <a:avLst/>
          </a:prstGeom>
          <a:noFill/>
          <a:ln>
            <a:noFill/>
          </a:ln>
        </p:spPr>
      </p:pic>
      <p:pic>
        <p:nvPicPr>
          <p:cNvPr id="162" name="Google Shape;162;p5"/>
          <p:cNvPicPr preferRelativeResize="0"/>
          <p:nvPr/>
        </p:nvPicPr>
        <p:blipFill rotWithShape="1">
          <a:blip r:embed="rId5">
            <a:alphaModFix/>
          </a:blip>
          <a:srcRect b="0" l="0" r="0" t="0"/>
          <a:stretch/>
        </p:blipFill>
        <p:spPr>
          <a:xfrm>
            <a:off x="6684251" y="1016625"/>
            <a:ext cx="1011079" cy="572700"/>
          </a:xfrm>
          <a:prstGeom prst="rect">
            <a:avLst/>
          </a:prstGeom>
          <a:noFill/>
          <a:ln>
            <a:noFill/>
          </a:ln>
        </p:spPr>
      </p:pic>
      <p:pic>
        <p:nvPicPr>
          <p:cNvPr id="163" name="Google Shape;163;p5"/>
          <p:cNvPicPr preferRelativeResize="0"/>
          <p:nvPr/>
        </p:nvPicPr>
        <p:blipFill rotWithShape="1">
          <a:blip r:embed="rId6">
            <a:alphaModFix/>
          </a:blip>
          <a:srcRect b="0" l="0" r="0" t="0"/>
          <a:stretch/>
        </p:blipFill>
        <p:spPr>
          <a:xfrm>
            <a:off x="7942275" y="1062375"/>
            <a:ext cx="929604" cy="572700"/>
          </a:xfrm>
          <a:prstGeom prst="rect">
            <a:avLst/>
          </a:prstGeom>
          <a:noFill/>
          <a:ln>
            <a:noFill/>
          </a:ln>
        </p:spPr>
      </p:pic>
      <p:pic>
        <p:nvPicPr>
          <p:cNvPr id="164" name="Google Shape;164;p5"/>
          <p:cNvPicPr preferRelativeResize="0"/>
          <p:nvPr/>
        </p:nvPicPr>
        <p:blipFill rotWithShape="1">
          <a:blip r:embed="rId7">
            <a:alphaModFix/>
          </a:blip>
          <a:srcRect b="0" l="0" r="0" t="0"/>
          <a:stretch/>
        </p:blipFill>
        <p:spPr>
          <a:xfrm>
            <a:off x="161551" y="1650504"/>
            <a:ext cx="5926275" cy="951847"/>
          </a:xfrm>
          <a:prstGeom prst="rect">
            <a:avLst/>
          </a:prstGeom>
          <a:noFill/>
          <a:ln>
            <a:noFill/>
          </a:ln>
        </p:spPr>
      </p:pic>
      <p:pic>
        <p:nvPicPr>
          <p:cNvPr id="165" name="Google Shape;165;p5"/>
          <p:cNvPicPr preferRelativeResize="0"/>
          <p:nvPr/>
        </p:nvPicPr>
        <p:blipFill rotWithShape="1">
          <a:blip r:embed="rId8">
            <a:alphaModFix/>
          </a:blip>
          <a:srcRect b="0" l="0" r="0" t="0"/>
          <a:stretch/>
        </p:blipFill>
        <p:spPr>
          <a:xfrm>
            <a:off x="6199775" y="1883050"/>
            <a:ext cx="1380612" cy="486750"/>
          </a:xfrm>
          <a:prstGeom prst="rect">
            <a:avLst/>
          </a:prstGeom>
          <a:noFill/>
          <a:ln>
            <a:noFill/>
          </a:ln>
        </p:spPr>
      </p:pic>
      <p:pic>
        <p:nvPicPr>
          <p:cNvPr id="166" name="Google Shape;166;p5"/>
          <p:cNvPicPr preferRelativeResize="0"/>
          <p:nvPr/>
        </p:nvPicPr>
        <p:blipFill rotWithShape="1">
          <a:blip r:embed="rId9">
            <a:alphaModFix/>
          </a:blip>
          <a:srcRect b="0" l="0" r="0" t="0"/>
          <a:stretch/>
        </p:blipFill>
        <p:spPr>
          <a:xfrm>
            <a:off x="2803713" y="3395126"/>
            <a:ext cx="1454875" cy="1093075"/>
          </a:xfrm>
          <a:prstGeom prst="rect">
            <a:avLst/>
          </a:prstGeom>
          <a:noFill/>
          <a:ln>
            <a:noFill/>
          </a:ln>
        </p:spPr>
      </p:pic>
      <p:pic>
        <p:nvPicPr>
          <p:cNvPr id="167" name="Google Shape;167;p5"/>
          <p:cNvPicPr preferRelativeResize="0"/>
          <p:nvPr/>
        </p:nvPicPr>
        <p:blipFill rotWithShape="1">
          <a:blip r:embed="rId10">
            <a:alphaModFix/>
          </a:blip>
          <a:srcRect b="0" l="0" r="0" t="0"/>
          <a:stretch/>
        </p:blipFill>
        <p:spPr>
          <a:xfrm>
            <a:off x="7907751" y="1832340"/>
            <a:ext cx="1236175" cy="670608"/>
          </a:xfrm>
          <a:prstGeom prst="rect">
            <a:avLst/>
          </a:prstGeom>
          <a:noFill/>
          <a:ln>
            <a:noFill/>
          </a:ln>
        </p:spPr>
      </p:pic>
      <p:pic>
        <p:nvPicPr>
          <p:cNvPr id="168" name="Google Shape;168;p5"/>
          <p:cNvPicPr preferRelativeResize="0"/>
          <p:nvPr/>
        </p:nvPicPr>
        <p:blipFill rotWithShape="1">
          <a:blip r:embed="rId11">
            <a:alphaModFix/>
          </a:blip>
          <a:srcRect b="0" l="0" r="0" t="0"/>
          <a:stretch/>
        </p:blipFill>
        <p:spPr>
          <a:xfrm>
            <a:off x="0" y="3642437"/>
            <a:ext cx="2704524" cy="707800"/>
          </a:xfrm>
          <a:prstGeom prst="rect">
            <a:avLst/>
          </a:prstGeom>
          <a:noFill/>
          <a:ln>
            <a:noFill/>
          </a:ln>
        </p:spPr>
      </p:pic>
      <p:pic>
        <p:nvPicPr>
          <p:cNvPr id="169" name="Google Shape;169;p5"/>
          <p:cNvPicPr preferRelativeResize="0"/>
          <p:nvPr/>
        </p:nvPicPr>
        <p:blipFill rotWithShape="1">
          <a:blip r:embed="rId12">
            <a:alphaModFix/>
          </a:blip>
          <a:srcRect b="0" l="0" r="0" t="0"/>
          <a:stretch/>
        </p:blipFill>
        <p:spPr>
          <a:xfrm>
            <a:off x="4258601" y="3709985"/>
            <a:ext cx="1271801" cy="572700"/>
          </a:xfrm>
          <a:prstGeom prst="rect">
            <a:avLst/>
          </a:prstGeom>
          <a:noFill/>
          <a:ln>
            <a:noFill/>
          </a:ln>
        </p:spPr>
      </p:pic>
      <p:pic>
        <p:nvPicPr>
          <p:cNvPr id="170" name="Google Shape;170;p5"/>
          <p:cNvPicPr preferRelativeResize="0"/>
          <p:nvPr/>
        </p:nvPicPr>
        <p:blipFill rotWithShape="1">
          <a:blip r:embed="rId13">
            <a:alphaModFix/>
          </a:blip>
          <a:srcRect b="0" l="0" r="0" t="0"/>
          <a:stretch/>
        </p:blipFill>
        <p:spPr>
          <a:xfrm>
            <a:off x="7318851" y="3395116"/>
            <a:ext cx="1454875" cy="1037985"/>
          </a:xfrm>
          <a:prstGeom prst="rect">
            <a:avLst/>
          </a:prstGeom>
          <a:noFill/>
          <a:ln>
            <a:noFill/>
          </a:ln>
        </p:spPr>
      </p:pic>
      <p:pic>
        <p:nvPicPr>
          <p:cNvPr id="171" name="Google Shape;171;p5"/>
          <p:cNvPicPr preferRelativeResize="0"/>
          <p:nvPr/>
        </p:nvPicPr>
        <p:blipFill rotWithShape="1">
          <a:blip r:embed="rId14">
            <a:alphaModFix/>
          </a:blip>
          <a:srcRect b="0" l="0" r="0" t="0"/>
          <a:stretch/>
        </p:blipFill>
        <p:spPr>
          <a:xfrm>
            <a:off x="6002689" y="3492176"/>
            <a:ext cx="843875" cy="843875"/>
          </a:xfrm>
          <a:prstGeom prst="rect">
            <a:avLst/>
          </a:prstGeom>
          <a:noFill/>
          <a:ln>
            <a:noFill/>
          </a:ln>
        </p:spPr>
      </p:pic>
      <p:pic>
        <p:nvPicPr>
          <p:cNvPr id="172" name="Google Shape;172;p5"/>
          <p:cNvPicPr preferRelativeResize="0"/>
          <p:nvPr/>
        </p:nvPicPr>
        <p:blipFill rotWithShape="1">
          <a:blip r:embed="rId15">
            <a:alphaModFix/>
          </a:blip>
          <a:srcRect b="0" l="0" r="0" t="0"/>
          <a:stretch/>
        </p:blipFill>
        <p:spPr>
          <a:xfrm>
            <a:off x="236225" y="2750050"/>
            <a:ext cx="3326775" cy="629925"/>
          </a:xfrm>
          <a:prstGeom prst="rect">
            <a:avLst/>
          </a:prstGeom>
          <a:noFill/>
          <a:ln>
            <a:noFill/>
          </a:ln>
        </p:spPr>
      </p:pic>
      <p:pic>
        <p:nvPicPr>
          <p:cNvPr id="173" name="Google Shape;173;p5"/>
          <p:cNvPicPr preferRelativeResize="0"/>
          <p:nvPr/>
        </p:nvPicPr>
        <p:blipFill rotWithShape="1">
          <a:blip r:embed="rId16">
            <a:alphaModFix/>
          </a:blip>
          <a:srcRect b="0" l="0" r="0" t="0"/>
          <a:stretch/>
        </p:blipFill>
        <p:spPr>
          <a:xfrm>
            <a:off x="4843424" y="2606847"/>
            <a:ext cx="1454875" cy="763453"/>
          </a:xfrm>
          <a:prstGeom prst="rect">
            <a:avLst/>
          </a:prstGeom>
          <a:noFill/>
          <a:ln>
            <a:noFill/>
          </a:ln>
        </p:spPr>
      </p:pic>
      <p:pic>
        <p:nvPicPr>
          <p:cNvPr id="174" name="Google Shape;174;p5"/>
          <p:cNvPicPr preferRelativeResize="0"/>
          <p:nvPr/>
        </p:nvPicPr>
        <p:blipFill rotWithShape="1">
          <a:blip r:embed="rId17">
            <a:alphaModFix/>
          </a:blip>
          <a:srcRect b="0" l="0" r="0" t="0"/>
          <a:stretch/>
        </p:blipFill>
        <p:spPr>
          <a:xfrm>
            <a:off x="3662975" y="2606847"/>
            <a:ext cx="1271800" cy="916329"/>
          </a:xfrm>
          <a:prstGeom prst="rect">
            <a:avLst/>
          </a:prstGeom>
          <a:noFill/>
          <a:ln>
            <a:noFill/>
          </a:ln>
        </p:spPr>
      </p:pic>
      <p:pic>
        <p:nvPicPr>
          <p:cNvPr id="175" name="Google Shape;175;p5"/>
          <p:cNvPicPr preferRelativeResize="0"/>
          <p:nvPr/>
        </p:nvPicPr>
        <p:blipFill rotWithShape="1">
          <a:blip r:embed="rId18">
            <a:alphaModFix/>
          </a:blip>
          <a:srcRect b="0" l="0" r="0" t="0"/>
          <a:stretch/>
        </p:blipFill>
        <p:spPr>
          <a:xfrm>
            <a:off x="6199775" y="2663515"/>
            <a:ext cx="1380600" cy="694199"/>
          </a:xfrm>
          <a:prstGeom prst="rect">
            <a:avLst/>
          </a:prstGeom>
          <a:noFill/>
          <a:ln>
            <a:noFill/>
          </a:ln>
        </p:spPr>
      </p:pic>
      <p:pic>
        <p:nvPicPr>
          <p:cNvPr id="176" name="Google Shape;176;p5"/>
          <p:cNvPicPr preferRelativeResize="0"/>
          <p:nvPr/>
        </p:nvPicPr>
        <p:blipFill rotWithShape="1">
          <a:blip r:embed="rId19">
            <a:alphaModFix/>
          </a:blip>
          <a:srcRect b="0" l="0" r="0" t="0"/>
          <a:stretch/>
        </p:blipFill>
        <p:spPr>
          <a:xfrm>
            <a:off x="7575776" y="2842775"/>
            <a:ext cx="1380598" cy="346498"/>
          </a:xfrm>
          <a:prstGeom prst="rect">
            <a:avLst/>
          </a:prstGeom>
          <a:noFill/>
          <a:ln>
            <a:noFill/>
          </a:ln>
        </p:spPr>
      </p:pic>
      <p:sp>
        <p:nvSpPr>
          <p:cNvPr id="177" name="Google Shape;177;p5"/>
          <p:cNvSpPr/>
          <p:nvPr/>
        </p:nvSpPr>
        <p:spPr>
          <a:xfrm>
            <a:off x="72376" y="908675"/>
            <a:ext cx="1075200" cy="725100"/>
          </a:xfrm>
          <a:prstGeom prst="rect">
            <a:avLst/>
          </a:prstGeom>
          <a:no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1" sz="1400" u="none" cap="none" strike="noStrike">
              <a:solidFill>
                <a:schemeClr val="accent4"/>
              </a:solidFill>
              <a:latin typeface="Arial"/>
              <a:ea typeface="Arial"/>
              <a:cs typeface="Arial"/>
              <a:sym typeface="Arial"/>
            </a:endParaRPr>
          </a:p>
        </p:txBody>
      </p:sp>
      <p:sp>
        <p:nvSpPr>
          <p:cNvPr id="178" name="Google Shape;178;p5"/>
          <p:cNvSpPr txBox="1"/>
          <p:nvPr/>
        </p:nvSpPr>
        <p:spPr>
          <a:xfrm>
            <a:off x="36225" y="679925"/>
            <a:ext cx="11475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900" u="none" cap="none" strike="noStrike">
                <a:solidFill>
                  <a:srgbClr val="000000"/>
                </a:solidFill>
                <a:latin typeface="Inter"/>
                <a:ea typeface="Inter"/>
                <a:cs typeface="Inter"/>
                <a:sym typeface="Inter"/>
              </a:rPr>
              <a:t>Coordinator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6"/>
          <p:cNvSpPr txBox="1"/>
          <p:nvPr>
            <p:ph type="title"/>
          </p:nvPr>
        </p:nvSpPr>
        <p:spPr>
          <a:xfrm>
            <a:off x="1789043" y="256544"/>
            <a:ext cx="7074300" cy="257400"/>
          </a:xfrm>
          <a:prstGeom prst="rect">
            <a:avLst/>
          </a:prstGeom>
          <a:noFill/>
          <a:ln>
            <a:noFill/>
          </a:ln>
        </p:spPr>
        <p:txBody>
          <a:bodyPr anchorCtr="0" anchor="ctr" bIns="91425" lIns="91425" spcFirstLastPara="1" rIns="91425" wrap="square" tIns="91425">
            <a:normAutofit fontScale="90000"/>
          </a:bodyPr>
          <a:lstStyle/>
          <a:p>
            <a:pPr indent="0" lvl="0" marL="0" rtl="0" algn="r">
              <a:lnSpc>
                <a:spcPct val="90000"/>
              </a:lnSpc>
              <a:spcBef>
                <a:spcPts val="0"/>
              </a:spcBef>
              <a:spcAft>
                <a:spcPts val="0"/>
              </a:spcAft>
              <a:buClr>
                <a:srgbClr val="001A6D"/>
              </a:buClr>
              <a:buSzPct val="80952"/>
              <a:buFont typeface="Inter"/>
              <a:buNone/>
            </a:pPr>
            <a:r>
              <a:rPr lang="en-GB"/>
              <a:t>Stakeholders</a:t>
            </a:r>
            <a:endParaRPr/>
          </a:p>
        </p:txBody>
      </p:sp>
      <p:pic>
        <p:nvPicPr>
          <p:cNvPr id="184" name="Google Shape;184;p6"/>
          <p:cNvPicPr preferRelativeResize="0"/>
          <p:nvPr/>
        </p:nvPicPr>
        <p:blipFill rotWithShape="1">
          <a:blip r:embed="rId3">
            <a:alphaModFix/>
          </a:blip>
          <a:srcRect b="0" l="0" r="0" t="0"/>
          <a:stretch/>
        </p:blipFill>
        <p:spPr>
          <a:xfrm>
            <a:off x="2077789" y="694877"/>
            <a:ext cx="4988422" cy="375374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35be923a53a_0_4"/>
          <p:cNvSpPr txBox="1"/>
          <p:nvPr>
            <p:ph type="title"/>
          </p:nvPr>
        </p:nvSpPr>
        <p:spPr>
          <a:xfrm>
            <a:off x="1789043" y="256544"/>
            <a:ext cx="7074300" cy="257400"/>
          </a:xfrm>
          <a:prstGeom prst="rect">
            <a:avLst/>
          </a:prstGeom>
        </p:spPr>
        <p:txBody>
          <a:bodyPr anchorCtr="0" anchor="ctr" bIns="34275" lIns="68575" spcFirstLastPara="1" rIns="68575" wrap="square" tIns="34275">
            <a:normAutofit fontScale="90000"/>
          </a:bodyPr>
          <a:lstStyle/>
          <a:p>
            <a:pPr indent="0" lvl="0" marL="0" rtl="0" algn="r">
              <a:spcBef>
                <a:spcPts val="0"/>
              </a:spcBef>
              <a:spcAft>
                <a:spcPts val="0"/>
              </a:spcAft>
              <a:buNone/>
            </a:pPr>
            <a:r>
              <a:rPr lang="en-GB"/>
              <a:t>Pillar 1: Project coordination and management (CSC) </a:t>
            </a:r>
            <a:endParaRPr/>
          </a:p>
        </p:txBody>
      </p:sp>
      <p:sp>
        <p:nvSpPr>
          <p:cNvPr id="191" name="Google Shape;191;g35be923a53a_0_4"/>
          <p:cNvSpPr/>
          <p:nvPr/>
        </p:nvSpPr>
        <p:spPr>
          <a:xfrm>
            <a:off x="466406" y="1684444"/>
            <a:ext cx="8209894" cy="780056"/>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lang="en-GB" sz="1900">
                <a:solidFill>
                  <a:srgbClr val="001B6D"/>
                </a:solidFill>
                <a:latin typeface="Calibri"/>
                <a:ea typeface="Calibri"/>
                <a:cs typeface="Calibri"/>
                <a:sym typeface="Calibri"/>
              </a:rPr>
              <a:t>Carry out effective project management to ensure that the project meets its objectives.</a:t>
            </a:r>
            <a:endParaRPr sz="1900">
              <a:solidFill>
                <a:srgbClr val="001B6D"/>
              </a:solidFill>
              <a:latin typeface="Calibri"/>
              <a:ea typeface="Calibri"/>
              <a:cs typeface="Calibri"/>
              <a:sym typeface="Calibri"/>
            </a:endParaRPr>
          </a:p>
        </p:txBody>
      </p:sp>
      <p:sp>
        <p:nvSpPr>
          <p:cNvPr id="192" name="Google Shape;192;g35be923a53a_0_4"/>
          <p:cNvSpPr/>
          <p:nvPr/>
        </p:nvSpPr>
        <p:spPr>
          <a:xfrm>
            <a:off x="467063" y="1380263"/>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2100">
                <a:solidFill>
                  <a:schemeClr val="lt1"/>
                </a:solidFill>
                <a:latin typeface="Calibri"/>
                <a:ea typeface="Calibri"/>
                <a:cs typeface="Calibri"/>
                <a:sym typeface="Calibri"/>
              </a:rPr>
              <a:t>WP1</a:t>
            </a:r>
            <a:endParaRPr sz="2100">
              <a:solidFill>
                <a:schemeClr val="lt1"/>
              </a:solidFill>
              <a:latin typeface="Calibri"/>
              <a:ea typeface="Calibri"/>
              <a:cs typeface="Calibri"/>
              <a:sym typeface="Calibri"/>
            </a:endParaRPr>
          </a:p>
        </p:txBody>
      </p:sp>
      <p:sp>
        <p:nvSpPr>
          <p:cNvPr id="193" name="Google Shape;193;g35be923a53a_0_4"/>
          <p:cNvSpPr/>
          <p:nvPr/>
        </p:nvSpPr>
        <p:spPr>
          <a:xfrm flipH="1" rot="-4">
            <a:off x="7653487" y="687338"/>
            <a:ext cx="1479994" cy="304180"/>
          </a:xfrm>
          <a:prstGeom prst="flowChartProcess">
            <a:avLst/>
          </a:prstGeom>
          <a:solidFill>
            <a:schemeClr val="lt1"/>
          </a:solidFill>
          <a:ln cap="flat" cmpd="sng" w="38100">
            <a:solidFill>
              <a:srgbClr val="FF7109"/>
            </a:solidFill>
            <a:prstDash val="dot"/>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i="1" lang="en-GB" sz="2000">
                <a:solidFill>
                  <a:srgbClr val="001B6D"/>
                </a:solidFill>
                <a:latin typeface="Calibri"/>
                <a:ea typeface="Calibri"/>
                <a:cs typeface="Calibri"/>
                <a:sym typeface="Calibri"/>
              </a:rPr>
              <a:t>Objectives</a:t>
            </a:r>
            <a:endParaRPr i="1" sz="2000">
              <a:solidFill>
                <a:srgbClr val="001B6D"/>
              </a:solidFill>
              <a:latin typeface="Calibri"/>
              <a:ea typeface="Calibri"/>
              <a:cs typeface="Calibri"/>
              <a:sym typeface="Calibri"/>
            </a:endParaRPr>
          </a:p>
        </p:txBody>
      </p:sp>
      <p:sp>
        <p:nvSpPr>
          <p:cNvPr id="194" name="Google Shape;194;g35be923a53a_0_4"/>
          <p:cNvSpPr/>
          <p:nvPr/>
        </p:nvSpPr>
        <p:spPr>
          <a:xfrm>
            <a:off x="1880269" y="1380263"/>
            <a:ext cx="719100" cy="304181"/>
          </a:xfrm>
          <a:prstGeom prst="flowChartProcess">
            <a:avLst/>
          </a:prstGeom>
          <a:solidFill>
            <a:srgbClr val="6AA84F"/>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2100">
                <a:solidFill>
                  <a:schemeClr val="lt1"/>
                </a:solidFill>
                <a:latin typeface="Calibri"/>
                <a:ea typeface="Calibri"/>
                <a:cs typeface="Calibri"/>
                <a:sym typeface="Calibri"/>
              </a:rPr>
              <a:t>Y1-3</a:t>
            </a:r>
            <a:endParaRPr sz="21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35be923a53a_0_59"/>
          <p:cNvSpPr txBox="1"/>
          <p:nvPr>
            <p:ph type="title"/>
          </p:nvPr>
        </p:nvSpPr>
        <p:spPr>
          <a:xfrm>
            <a:off x="1789043" y="256544"/>
            <a:ext cx="7074300" cy="257400"/>
          </a:xfrm>
          <a:prstGeom prst="rect">
            <a:avLst/>
          </a:prstGeom>
        </p:spPr>
        <p:txBody>
          <a:bodyPr anchorCtr="0" anchor="ctr" bIns="34275" lIns="68575" spcFirstLastPara="1" rIns="68575" wrap="square" tIns="34275">
            <a:normAutofit fontScale="90000"/>
          </a:bodyPr>
          <a:lstStyle/>
          <a:p>
            <a:pPr indent="0" lvl="0" marL="0" rtl="0" algn="r">
              <a:spcBef>
                <a:spcPts val="0"/>
              </a:spcBef>
              <a:spcAft>
                <a:spcPts val="0"/>
              </a:spcAft>
              <a:buNone/>
            </a:pPr>
            <a:r>
              <a:rPr lang="en-GB"/>
              <a:t>Pillar 2: Network governance and value-add  </a:t>
            </a:r>
            <a:endParaRPr/>
          </a:p>
        </p:txBody>
      </p:sp>
      <p:sp>
        <p:nvSpPr>
          <p:cNvPr id="201" name="Google Shape;201;g35be923a53a_0_59"/>
          <p:cNvSpPr/>
          <p:nvPr/>
        </p:nvSpPr>
        <p:spPr>
          <a:xfrm>
            <a:off x="352763" y="1163869"/>
            <a:ext cx="8209894" cy="512438"/>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254000" lvl="0" marL="342900" rtl="0" algn="l">
              <a:lnSpc>
                <a:spcPct val="90000"/>
              </a:lnSpc>
              <a:spcBef>
                <a:spcPts val="0"/>
              </a:spcBef>
              <a:spcAft>
                <a:spcPts val="0"/>
              </a:spcAft>
              <a:buClr>
                <a:srgbClr val="001B6D"/>
              </a:buClr>
              <a:buSzPts val="1400"/>
              <a:buFont typeface="Calibri"/>
              <a:buChar char="●"/>
            </a:pPr>
            <a:r>
              <a:rPr lang="en-GB" sz="1400">
                <a:solidFill>
                  <a:srgbClr val="001B6D"/>
                </a:solidFill>
                <a:latin typeface="Calibri"/>
                <a:ea typeface="Calibri"/>
                <a:cs typeface="Calibri"/>
                <a:sym typeface="Calibri"/>
              </a:rPr>
              <a:t>Establish the TDR Network with interim governance and onboard the first members. </a:t>
            </a:r>
            <a:endParaRPr sz="1400">
              <a:solidFill>
                <a:srgbClr val="001B6D"/>
              </a:solidFill>
              <a:latin typeface="Calibri"/>
              <a:ea typeface="Calibri"/>
              <a:cs typeface="Calibri"/>
              <a:sym typeface="Calibri"/>
            </a:endParaRPr>
          </a:p>
          <a:p>
            <a:pPr indent="-254000" lvl="0" marL="342900" rtl="0" algn="l">
              <a:lnSpc>
                <a:spcPct val="90000"/>
              </a:lnSpc>
              <a:spcBef>
                <a:spcPts val="0"/>
              </a:spcBef>
              <a:spcAft>
                <a:spcPts val="0"/>
              </a:spcAft>
              <a:buClr>
                <a:srgbClr val="001B6D"/>
              </a:buClr>
              <a:buSzPts val="1400"/>
              <a:buFont typeface="Calibri"/>
              <a:buChar char="●"/>
            </a:pPr>
            <a:r>
              <a:rPr lang="en-GB" sz="1400">
                <a:solidFill>
                  <a:srgbClr val="001B6D"/>
                </a:solidFill>
                <a:latin typeface="Calibri"/>
                <a:ea typeface="Calibri"/>
                <a:cs typeface="Calibri"/>
                <a:sym typeface="Calibri"/>
              </a:rPr>
              <a:t>Co-create sustainable business model and value-add activities for Network with TDR community</a:t>
            </a:r>
            <a:endParaRPr sz="1400">
              <a:solidFill>
                <a:srgbClr val="001B6D"/>
              </a:solidFill>
              <a:latin typeface="Calibri"/>
              <a:ea typeface="Calibri"/>
              <a:cs typeface="Calibri"/>
              <a:sym typeface="Calibri"/>
            </a:endParaRPr>
          </a:p>
        </p:txBody>
      </p:sp>
      <p:sp>
        <p:nvSpPr>
          <p:cNvPr id="202" name="Google Shape;202;g35be923a53a_0_59"/>
          <p:cNvSpPr/>
          <p:nvPr/>
        </p:nvSpPr>
        <p:spPr>
          <a:xfrm>
            <a:off x="353419" y="859688"/>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1800">
                <a:solidFill>
                  <a:schemeClr val="lt1"/>
                </a:solidFill>
                <a:latin typeface="Calibri"/>
                <a:ea typeface="Calibri"/>
                <a:cs typeface="Calibri"/>
                <a:sym typeface="Calibri"/>
              </a:rPr>
              <a:t>WP2</a:t>
            </a:r>
            <a:endParaRPr sz="1800">
              <a:solidFill>
                <a:schemeClr val="lt1"/>
              </a:solidFill>
              <a:latin typeface="Calibri"/>
              <a:ea typeface="Calibri"/>
              <a:cs typeface="Calibri"/>
              <a:sym typeface="Calibri"/>
            </a:endParaRPr>
          </a:p>
        </p:txBody>
      </p:sp>
      <p:sp>
        <p:nvSpPr>
          <p:cNvPr id="203" name="Google Shape;203;g35be923a53a_0_59"/>
          <p:cNvSpPr/>
          <p:nvPr/>
        </p:nvSpPr>
        <p:spPr>
          <a:xfrm>
            <a:off x="352763" y="2124300"/>
            <a:ext cx="8209894" cy="1041150"/>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Grow membership base and agree with (aspiring) members on Network’s governance and strategy. </a:t>
            </a:r>
            <a:endParaRPr sz="1500">
              <a:solidFill>
                <a:srgbClr val="001B6D"/>
              </a:solidFill>
              <a:latin typeface="Calibri"/>
              <a:ea typeface="Calibri"/>
              <a:cs typeface="Calibri"/>
              <a:sym typeface="Calibri"/>
            </a:endParaRPr>
          </a:p>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Test and evolve Network business models by providing value-add to members and aspiring members. </a:t>
            </a:r>
            <a:endParaRPr sz="1500">
              <a:solidFill>
                <a:srgbClr val="001B6D"/>
              </a:solidFill>
              <a:latin typeface="Calibri"/>
              <a:ea typeface="Calibri"/>
              <a:cs typeface="Calibri"/>
              <a:sym typeface="Calibri"/>
            </a:endParaRPr>
          </a:p>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Achieve consensus with members and wider European TDR community on sustainability plan for Network (governance, resourcing, financing, value-add)</a:t>
            </a:r>
            <a:endParaRPr sz="1500">
              <a:solidFill>
                <a:srgbClr val="001B6D"/>
              </a:solidFill>
              <a:latin typeface="Calibri"/>
              <a:ea typeface="Calibri"/>
              <a:cs typeface="Calibri"/>
              <a:sym typeface="Calibri"/>
            </a:endParaRPr>
          </a:p>
        </p:txBody>
      </p:sp>
      <p:sp>
        <p:nvSpPr>
          <p:cNvPr id="204" name="Google Shape;204;g35be923a53a_0_59"/>
          <p:cNvSpPr/>
          <p:nvPr/>
        </p:nvSpPr>
        <p:spPr>
          <a:xfrm>
            <a:off x="353419" y="1820119"/>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1800">
                <a:solidFill>
                  <a:schemeClr val="lt1"/>
                </a:solidFill>
                <a:latin typeface="Calibri"/>
                <a:ea typeface="Calibri"/>
                <a:cs typeface="Calibri"/>
                <a:sym typeface="Calibri"/>
              </a:rPr>
              <a:t>WP3</a:t>
            </a:r>
            <a:endParaRPr sz="1800">
              <a:solidFill>
                <a:schemeClr val="lt1"/>
              </a:solidFill>
              <a:latin typeface="Calibri"/>
              <a:ea typeface="Calibri"/>
              <a:cs typeface="Calibri"/>
              <a:sym typeface="Calibri"/>
            </a:endParaRPr>
          </a:p>
        </p:txBody>
      </p:sp>
      <p:sp>
        <p:nvSpPr>
          <p:cNvPr id="205" name="Google Shape;205;g35be923a53a_0_59"/>
          <p:cNvSpPr/>
          <p:nvPr/>
        </p:nvSpPr>
        <p:spPr>
          <a:xfrm>
            <a:off x="352753" y="3641081"/>
            <a:ext cx="8209894" cy="780056"/>
          </a:xfrm>
          <a:prstGeom prst="flowChartProcess">
            <a:avLst/>
          </a:prstGeom>
          <a:solidFill>
            <a:schemeClr val="lt1"/>
          </a:solidFill>
          <a:ln cap="flat" cmpd="sng" w="9525">
            <a:solidFill>
              <a:srgbClr val="001B6D"/>
            </a:solidFill>
            <a:prstDash val="solid"/>
            <a:round/>
            <a:headEnd len="sm" w="sm" type="none"/>
            <a:tailEnd len="sm" w="sm" type="none"/>
          </a:ln>
        </p:spPr>
        <p:txBody>
          <a:bodyPr anchorCtr="0" anchor="ctr" bIns="68575" lIns="68575" spcFirstLastPara="1" rIns="68575" wrap="square" tIns="68575">
            <a:noAutofit/>
          </a:bodyPr>
          <a:lstStyle/>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Ensure resources are in place to continue the Network in Y1 post-project. </a:t>
            </a:r>
            <a:endParaRPr sz="1500">
              <a:solidFill>
                <a:srgbClr val="001B6D"/>
              </a:solidFill>
              <a:latin typeface="Calibri"/>
              <a:ea typeface="Calibri"/>
              <a:cs typeface="Calibri"/>
              <a:sym typeface="Calibri"/>
            </a:endParaRPr>
          </a:p>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Transition Network secretariat and online presence to post-project long term stability. </a:t>
            </a:r>
            <a:endParaRPr sz="1500">
              <a:solidFill>
                <a:srgbClr val="001B6D"/>
              </a:solidFill>
              <a:latin typeface="Calibri"/>
              <a:ea typeface="Calibri"/>
              <a:cs typeface="Calibri"/>
              <a:sym typeface="Calibri"/>
            </a:endParaRPr>
          </a:p>
          <a:p>
            <a:pPr indent="-260350" lvl="0" marL="342900" rtl="0" algn="l">
              <a:lnSpc>
                <a:spcPct val="90000"/>
              </a:lnSpc>
              <a:spcBef>
                <a:spcPts val="0"/>
              </a:spcBef>
              <a:spcAft>
                <a:spcPts val="0"/>
              </a:spcAft>
              <a:buClr>
                <a:srgbClr val="001B6D"/>
              </a:buClr>
              <a:buSzPts val="1500"/>
              <a:buFont typeface="Calibri"/>
              <a:buChar char="●"/>
            </a:pPr>
            <a:r>
              <a:rPr lang="en-GB" sz="1500">
                <a:solidFill>
                  <a:srgbClr val="001B6D"/>
                </a:solidFill>
                <a:latin typeface="Calibri"/>
                <a:ea typeface="Calibri"/>
                <a:cs typeface="Calibri"/>
                <a:sym typeface="Calibri"/>
              </a:rPr>
              <a:t>Further grow Network membership and provide Network governance and value-add.</a:t>
            </a:r>
            <a:endParaRPr sz="1500">
              <a:solidFill>
                <a:srgbClr val="001B6D"/>
              </a:solidFill>
              <a:latin typeface="Calibri"/>
              <a:ea typeface="Calibri"/>
              <a:cs typeface="Calibri"/>
              <a:sym typeface="Calibri"/>
            </a:endParaRPr>
          </a:p>
        </p:txBody>
      </p:sp>
      <p:sp>
        <p:nvSpPr>
          <p:cNvPr id="206" name="Google Shape;206;g35be923a53a_0_59"/>
          <p:cNvSpPr/>
          <p:nvPr/>
        </p:nvSpPr>
        <p:spPr>
          <a:xfrm>
            <a:off x="353419" y="3336900"/>
            <a:ext cx="1413206" cy="304181"/>
          </a:xfrm>
          <a:prstGeom prst="flowChartProcess">
            <a:avLst/>
          </a:prstGeom>
          <a:solidFill>
            <a:srgbClr val="001A6D"/>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1800">
                <a:solidFill>
                  <a:schemeClr val="lt1"/>
                </a:solidFill>
                <a:latin typeface="Calibri"/>
                <a:ea typeface="Calibri"/>
                <a:cs typeface="Calibri"/>
                <a:sym typeface="Calibri"/>
              </a:rPr>
              <a:t>WP4</a:t>
            </a:r>
            <a:endParaRPr sz="1800">
              <a:solidFill>
                <a:schemeClr val="lt1"/>
              </a:solidFill>
              <a:latin typeface="Calibri"/>
              <a:ea typeface="Calibri"/>
              <a:cs typeface="Calibri"/>
              <a:sym typeface="Calibri"/>
            </a:endParaRPr>
          </a:p>
        </p:txBody>
      </p:sp>
      <p:sp>
        <p:nvSpPr>
          <p:cNvPr id="207" name="Google Shape;207;g35be923a53a_0_59"/>
          <p:cNvSpPr/>
          <p:nvPr/>
        </p:nvSpPr>
        <p:spPr>
          <a:xfrm flipH="1" rot="-4">
            <a:off x="7653487" y="687338"/>
            <a:ext cx="1479994" cy="304180"/>
          </a:xfrm>
          <a:prstGeom prst="flowChartProcess">
            <a:avLst/>
          </a:prstGeom>
          <a:solidFill>
            <a:schemeClr val="lt1"/>
          </a:solidFill>
          <a:ln cap="flat" cmpd="sng" w="38100">
            <a:solidFill>
              <a:srgbClr val="FF7109"/>
            </a:solidFill>
            <a:prstDash val="dot"/>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i="1" lang="en-GB" sz="2000">
                <a:solidFill>
                  <a:srgbClr val="001B6D"/>
                </a:solidFill>
                <a:latin typeface="Calibri"/>
                <a:ea typeface="Calibri"/>
                <a:cs typeface="Calibri"/>
                <a:sym typeface="Calibri"/>
              </a:rPr>
              <a:t>Objectives</a:t>
            </a:r>
            <a:endParaRPr i="1" sz="2000">
              <a:solidFill>
                <a:srgbClr val="001B6D"/>
              </a:solidFill>
              <a:latin typeface="Calibri"/>
              <a:ea typeface="Calibri"/>
              <a:cs typeface="Calibri"/>
              <a:sym typeface="Calibri"/>
            </a:endParaRPr>
          </a:p>
        </p:txBody>
      </p:sp>
      <p:sp>
        <p:nvSpPr>
          <p:cNvPr id="208" name="Google Shape;208;g35be923a53a_0_59"/>
          <p:cNvSpPr/>
          <p:nvPr/>
        </p:nvSpPr>
        <p:spPr>
          <a:xfrm>
            <a:off x="1766625" y="859684"/>
            <a:ext cx="475331" cy="304181"/>
          </a:xfrm>
          <a:prstGeom prst="flowChartProcess">
            <a:avLst/>
          </a:prstGeom>
          <a:solidFill>
            <a:srgbClr val="6AA84F"/>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90000"/>
              </a:lnSpc>
              <a:spcBef>
                <a:spcPts val="0"/>
              </a:spcBef>
              <a:spcAft>
                <a:spcPts val="0"/>
              </a:spcAft>
              <a:buNone/>
            </a:pPr>
            <a:r>
              <a:rPr b="1" lang="en-GB" sz="2100">
                <a:solidFill>
                  <a:schemeClr val="lt1"/>
                </a:solidFill>
                <a:latin typeface="Calibri"/>
                <a:ea typeface="Calibri"/>
                <a:cs typeface="Calibri"/>
                <a:sym typeface="Calibri"/>
              </a:rPr>
              <a:t>Y1</a:t>
            </a:r>
            <a:endParaRPr sz="21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Blue-Cloud">
      <a:dk1>
        <a:srgbClr val="0032B1"/>
      </a:dk1>
      <a:lt1>
        <a:srgbClr val="FFFFFF"/>
      </a:lt1>
      <a:dk2>
        <a:srgbClr val="434845"/>
      </a:dk2>
      <a:lt2>
        <a:srgbClr val="E7E6E6"/>
      </a:lt2>
      <a:accent1>
        <a:srgbClr val="71A096"/>
      </a:accent1>
      <a:accent2>
        <a:srgbClr val="7E5E34"/>
      </a:accent2>
      <a:accent3>
        <a:srgbClr val="68615B"/>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Blue-Cloud">
      <a:dk1>
        <a:srgbClr val="0032B1"/>
      </a:dk1>
      <a:lt1>
        <a:srgbClr val="FFFFFF"/>
      </a:lt1>
      <a:dk2>
        <a:srgbClr val="434845"/>
      </a:dk2>
      <a:lt2>
        <a:srgbClr val="E7E6E6"/>
      </a:lt2>
      <a:accent1>
        <a:srgbClr val="71A096"/>
      </a:accent1>
      <a:accent2>
        <a:srgbClr val="7E5E34"/>
      </a:accent2>
      <a:accent3>
        <a:srgbClr val="68615B"/>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Anja</dc:creator>
</cp:coreProperties>
</file>